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9.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44" r:id="rId1"/>
    <p:sldMasterId id="2147484216" r:id="rId2"/>
    <p:sldMasterId id="2147484258" r:id="rId3"/>
    <p:sldMasterId id="2147484287" r:id="rId4"/>
    <p:sldMasterId id="2147484340" r:id="rId5"/>
    <p:sldMasterId id="2147484472" r:id="rId6"/>
    <p:sldMasterId id="2147484496" r:id="rId7"/>
    <p:sldMasterId id="2147484626" r:id="rId8"/>
    <p:sldMasterId id="2147484643" r:id="rId9"/>
    <p:sldMasterId id="2147484661" r:id="rId10"/>
    <p:sldMasterId id="2147484673" r:id="rId11"/>
  </p:sldMasterIdLst>
  <p:notesMasterIdLst>
    <p:notesMasterId r:id="rId44"/>
  </p:notesMasterIdLst>
  <p:sldIdLst>
    <p:sldId id="256" r:id="rId12"/>
    <p:sldId id="281" r:id="rId13"/>
    <p:sldId id="282" r:id="rId14"/>
    <p:sldId id="319" r:id="rId15"/>
    <p:sldId id="320" r:id="rId16"/>
    <p:sldId id="325" r:id="rId17"/>
    <p:sldId id="361" r:id="rId18"/>
    <p:sldId id="329" r:id="rId19"/>
    <p:sldId id="294" r:id="rId20"/>
    <p:sldId id="374" r:id="rId21"/>
    <p:sldId id="297" r:id="rId22"/>
    <p:sldId id="362" r:id="rId23"/>
    <p:sldId id="298" r:id="rId24"/>
    <p:sldId id="375" r:id="rId25"/>
    <p:sldId id="376" r:id="rId26"/>
    <p:sldId id="377" r:id="rId27"/>
    <p:sldId id="352" r:id="rId28"/>
    <p:sldId id="331" r:id="rId29"/>
    <p:sldId id="358" r:id="rId30"/>
    <p:sldId id="332" r:id="rId31"/>
    <p:sldId id="333" r:id="rId32"/>
    <p:sldId id="356" r:id="rId33"/>
    <p:sldId id="357" r:id="rId34"/>
    <p:sldId id="335" r:id="rId35"/>
    <p:sldId id="359" r:id="rId36"/>
    <p:sldId id="363" r:id="rId37"/>
    <p:sldId id="364" r:id="rId38"/>
    <p:sldId id="365" r:id="rId39"/>
    <p:sldId id="368" r:id="rId40"/>
    <p:sldId id="366" r:id="rId41"/>
    <p:sldId id="371" r:id="rId42"/>
    <p:sldId id="373" r:id="rId43"/>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her" initials="MF" lastIdx="2" clrIdx="0">
    <p:extLst>
      <p:ext uri="{19B8F6BF-5375-455C-9EA6-DF929625EA0E}">
        <p15:presenceInfo xmlns="" xmlns:p15="http://schemas.microsoft.com/office/powerpoint/2012/main" userId="Ma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CD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306" autoAdjust="0"/>
  </p:normalViewPr>
  <p:slideViewPr>
    <p:cSldViewPr snapToGrid="0">
      <p:cViewPr>
        <p:scale>
          <a:sx n="53" d="100"/>
          <a:sy n="53" d="100"/>
        </p:scale>
        <p:origin x="-1356"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13T09:20:00.154" idx="2">
    <p:pos x="7670" y="10"/>
    <p:text>نموذج لوثيقة رسمية</p:text>
    <p:extLst>
      <p:ext uri="{C676402C-5697-4E1C-873F-D02D1690AC5C}">
        <p15:threadingInfo xmlns="" xmlns:p15="http://schemas.microsoft.com/office/powerpoint/2012/main" timeZoneBias="-180"/>
      </p:ext>
    </p:extLst>
  </p:cm>
</p:cmLst>
</file>

<file path=ppt/diagrams/_rels/data3.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60444-E871-48E6-A77B-D9B0AF6C5BF8}"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97A77632-5272-4B09-947E-7533A1AB6F39}">
      <dgm:prSet phldrT="[نص]" custT="1"/>
      <dgm:spPr>
        <a:solidFill>
          <a:schemeClr val="tx2">
            <a:lumMod val="40000"/>
            <a:lumOff val="60000"/>
          </a:schemeClr>
        </a:solidFill>
      </dgm:spPr>
      <dgm:t>
        <a:bodyPr/>
        <a:lstStyle/>
        <a:p>
          <a:pPr algn="r" rtl="1"/>
          <a:r>
            <a:rPr lang="ar-IQ" sz="2800" b="1" dirty="0" err="1" smtClean="0">
              <a:solidFill>
                <a:schemeClr val="tx1"/>
              </a:solidFill>
              <a:latin typeface="Arabic Typesetting" panose="03020402040406030203" pitchFamily="66" charset="-78"/>
              <a:cs typeface="Arabic Typesetting" panose="03020402040406030203" pitchFamily="66" charset="-78"/>
            </a:rPr>
            <a:t>بامكان</a:t>
          </a:r>
          <a:r>
            <a:rPr lang="ar-IQ" sz="2800" b="1" dirty="0" smtClean="0">
              <a:solidFill>
                <a:schemeClr val="tx1"/>
              </a:solidFill>
              <a:latin typeface="Arabic Typesetting" panose="03020402040406030203" pitchFamily="66" charset="-78"/>
              <a:cs typeface="Arabic Typesetting" panose="03020402040406030203" pitchFamily="66" charset="-78"/>
            </a:rPr>
            <a:t> الطالب الانتفاع بجهود من سبقوه لاسيما فيمن كتب بحوث ورسائل جامعية مماثلة لموضوعه ، وليس معنى هذا ان يتبع الطالب الخطة نفسها التي كتبت بها تلك البحوث العلمية بل ليسترشد بها على الخطوط العامة لبحثه .</a:t>
          </a:r>
          <a:endParaRPr lang="ar-SA" sz="2800" b="1" dirty="0">
            <a:solidFill>
              <a:schemeClr val="tx1"/>
            </a:solidFill>
            <a:latin typeface="Arabic Typesetting" panose="03020402040406030203" pitchFamily="66" charset="-78"/>
            <a:cs typeface="Arabic Typesetting" panose="03020402040406030203" pitchFamily="66" charset="-78"/>
          </a:endParaRPr>
        </a:p>
      </dgm:t>
    </dgm:pt>
    <dgm:pt modelId="{A757F119-E6FE-4C41-9A61-0E4B0A5B7F0C}" type="parTrans" cxnId="{B069E1A9-513D-4C12-A492-D773BBBB8B55}">
      <dgm:prSet/>
      <dgm:spPr/>
      <dgm:t>
        <a:bodyPr/>
        <a:lstStyle/>
        <a:p>
          <a:pPr rtl="1"/>
          <a:endParaRPr lang="ar-SA"/>
        </a:p>
      </dgm:t>
    </dgm:pt>
    <dgm:pt modelId="{28B8C549-AF66-4AC5-968B-DB7CC572A917}" type="sibTrans" cxnId="{B069E1A9-513D-4C12-A492-D773BBBB8B55}">
      <dgm:prSet/>
      <dgm:spPr/>
      <dgm:t>
        <a:bodyPr/>
        <a:lstStyle/>
        <a:p>
          <a:pPr rtl="1"/>
          <a:endParaRPr lang="ar-SA"/>
        </a:p>
      </dgm:t>
    </dgm:pt>
    <dgm:pt modelId="{BA05C239-94E9-49F9-BE34-97322F66438D}">
      <dgm:prSet phldrT="[نص]" custT="1"/>
      <dgm:spPr>
        <a:solidFill>
          <a:schemeClr val="tx2">
            <a:lumMod val="40000"/>
            <a:lumOff val="60000"/>
          </a:schemeClr>
        </a:solidFill>
      </dgm:spPr>
      <dgm:t>
        <a:bodyPr/>
        <a:lstStyle/>
        <a:p>
          <a:pPr algn="r" rtl="1"/>
          <a:r>
            <a:rPr lang="ar-IQ" sz="2800" b="1" dirty="0" smtClean="0">
              <a:solidFill>
                <a:schemeClr val="tx1"/>
              </a:solidFill>
              <a:latin typeface="Arabic Typesetting" panose="03020402040406030203" pitchFamily="66" charset="-78"/>
              <a:cs typeface="Arabic Typesetting" panose="03020402040406030203" pitchFamily="66" charset="-78"/>
            </a:rPr>
            <a:t>لابد من عرض هذه الخطة على الاستاذ المشرف </a:t>
          </a:r>
          <a:r>
            <a:rPr lang="ar-IQ" sz="2800" b="1" dirty="0" err="1" smtClean="0">
              <a:solidFill>
                <a:schemeClr val="tx1"/>
              </a:solidFill>
              <a:latin typeface="Arabic Typesetting" panose="03020402040406030203" pitchFamily="66" charset="-78"/>
              <a:cs typeface="Arabic Typesetting" panose="03020402040406030203" pitchFamily="66" charset="-78"/>
            </a:rPr>
            <a:t>لابداء</a:t>
          </a:r>
          <a:r>
            <a:rPr lang="ar-IQ" sz="2800" b="1" dirty="0" smtClean="0">
              <a:solidFill>
                <a:schemeClr val="tx1"/>
              </a:solidFill>
              <a:latin typeface="Arabic Typesetting" panose="03020402040406030203" pitchFamily="66" charset="-78"/>
              <a:cs typeface="Arabic Typesetting" panose="03020402040406030203" pitchFamily="66" charset="-78"/>
            </a:rPr>
            <a:t> رايه فيها ومناقشتها ، حتى يتمكن من تدارك الاخطاء منذ البداية . </a:t>
          </a:r>
          <a:endParaRPr lang="ar-SA" sz="2800" b="1" dirty="0">
            <a:solidFill>
              <a:schemeClr val="tx1"/>
            </a:solidFill>
            <a:latin typeface="Arabic Typesetting" panose="03020402040406030203" pitchFamily="66" charset="-78"/>
            <a:cs typeface="Arabic Typesetting" panose="03020402040406030203" pitchFamily="66" charset="-78"/>
          </a:endParaRPr>
        </a:p>
      </dgm:t>
    </dgm:pt>
    <dgm:pt modelId="{5C377DFE-8902-4343-B968-900995BD2227}" type="sibTrans" cxnId="{392DFF71-0691-45F7-9649-4D1E69499A3B}">
      <dgm:prSet/>
      <dgm:spPr/>
      <dgm:t>
        <a:bodyPr/>
        <a:lstStyle/>
        <a:p>
          <a:pPr rtl="1"/>
          <a:endParaRPr lang="ar-SA"/>
        </a:p>
      </dgm:t>
    </dgm:pt>
    <dgm:pt modelId="{8110367D-29D8-4A62-98ED-6546EA8E6660}" type="parTrans" cxnId="{392DFF71-0691-45F7-9649-4D1E69499A3B}">
      <dgm:prSet/>
      <dgm:spPr/>
      <dgm:t>
        <a:bodyPr/>
        <a:lstStyle/>
        <a:p>
          <a:pPr rtl="1"/>
          <a:endParaRPr lang="ar-SA"/>
        </a:p>
      </dgm:t>
    </dgm:pt>
    <dgm:pt modelId="{9744D33A-7E71-4714-8317-291B3BECA20C}">
      <dgm:prSet phldrT="[نص]" custT="1"/>
      <dgm:spPr>
        <a:solidFill>
          <a:schemeClr val="tx2">
            <a:lumMod val="40000"/>
            <a:lumOff val="60000"/>
          </a:schemeClr>
        </a:solidFill>
      </dgm:spPr>
      <dgm:t>
        <a:bodyPr/>
        <a:lstStyle/>
        <a:p>
          <a:pPr algn="r" rtl="1"/>
          <a:r>
            <a:rPr lang="ar-IQ" sz="2800" b="1" dirty="0" smtClean="0">
              <a:solidFill>
                <a:schemeClr val="tx1"/>
              </a:solidFill>
              <a:latin typeface="Arabic Typesetting" panose="03020402040406030203" pitchFamily="66" charset="-78"/>
              <a:cs typeface="Arabic Typesetting" panose="03020402040406030203" pitchFamily="66" charset="-78"/>
            </a:rPr>
            <a:t>وضع عنوان واضح ومحدد لمشكلة البحث .</a:t>
          </a:r>
          <a:endParaRPr lang="ar-SA" sz="2800" b="1" dirty="0">
            <a:solidFill>
              <a:schemeClr val="tx1"/>
            </a:solidFill>
            <a:latin typeface="Arabic Typesetting" panose="03020402040406030203" pitchFamily="66" charset="-78"/>
            <a:cs typeface="Arabic Typesetting" panose="03020402040406030203" pitchFamily="66" charset="-78"/>
          </a:endParaRPr>
        </a:p>
      </dgm:t>
    </dgm:pt>
    <dgm:pt modelId="{A0FC8892-58A8-4039-B84D-51BBC5704356}" type="parTrans" cxnId="{4274826F-0F4D-4CAD-B775-84560B35E009}">
      <dgm:prSet/>
      <dgm:spPr/>
      <dgm:t>
        <a:bodyPr/>
        <a:lstStyle/>
        <a:p>
          <a:pPr rtl="1"/>
          <a:endParaRPr lang="ar-SA"/>
        </a:p>
      </dgm:t>
    </dgm:pt>
    <dgm:pt modelId="{DECB4EFA-762F-448A-990B-EF263C991C40}" type="sibTrans" cxnId="{4274826F-0F4D-4CAD-B775-84560B35E009}">
      <dgm:prSet/>
      <dgm:spPr/>
      <dgm:t>
        <a:bodyPr/>
        <a:lstStyle/>
        <a:p>
          <a:pPr rtl="1"/>
          <a:endParaRPr lang="ar-SA"/>
        </a:p>
      </dgm:t>
    </dgm:pt>
    <dgm:pt modelId="{C6E1BAF3-30AF-4C12-A91F-305AAFAB24E3}">
      <dgm:prSet custT="1">
        <dgm:style>
          <a:lnRef idx="2">
            <a:schemeClr val="accent5"/>
          </a:lnRef>
          <a:fillRef idx="1">
            <a:schemeClr val="lt1"/>
          </a:fillRef>
          <a:effectRef idx="0">
            <a:schemeClr val="accent5"/>
          </a:effectRef>
          <a:fontRef idx="minor">
            <a:schemeClr val="dk1"/>
          </a:fontRef>
        </dgm:style>
      </dgm:prSet>
      <dgm:spPr>
        <a:solidFill>
          <a:schemeClr val="tx2">
            <a:lumMod val="40000"/>
            <a:lumOff val="60000"/>
          </a:schemeClr>
        </a:solidFill>
      </dgm:spPr>
      <dgm:t>
        <a:bodyPr/>
        <a:lstStyle/>
        <a:p>
          <a:pPr algn="r" rtl="1"/>
          <a:r>
            <a:rPr lang="ar-IQ" sz="2800" b="1" dirty="0" smtClean="0">
              <a:latin typeface="Arabic Typesetting" panose="03020402040406030203" pitchFamily="66" charset="-78"/>
              <a:cs typeface="Arabic Typesetting" panose="03020402040406030203" pitchFamily="66" charset="-78"/>
            </a:rPr>
            <a:t>مراعاة الترتيب المنطقي المتسلسل والوحدة في الموضوع </a:t>
          </a:r>
          <a:endParaRPr lang="en-US" sz="2800" b="1" dirty="0">
            <a:latin typeface="Arabic Typesetting" panose="03020402040406030203" pitchFamily="66" charset="-78"/>
            <a:cs typeface="Arabic Typesetting" panose="03020402040406030203" pitchFamily="66" charset="-78"/>
          </a:endParaRPr>
        </a:p>
      </dgm:t>
    </dgm:pt>
    <dgm:pt modelId="{3DDE68E0-1C43-4D39-B784-BD1366F72936}" type="parTrans" cxnId="{F5793C6D-C43E-4D32-A1A3-FDAF33AAFE0F}">
      <dgm:prSet/>
      <dgm:spPr/>
      <dgm:t>
        <a:bodyPr/>
        <a:lstStyle/>
        <a:p>
          <a:pPr rtl="1"/>
          <a:endParaRPr lang="ar-SA"/>
        </a:p>
      </dgm:t>
    </dgm:pt>
    <dgm:pt modelId="{CDC8EA90-BCAD-42F8-B5DB-916BCC059085}" type="sibTrans" cxnId="{F5793C6D-C43E-4D32-A1A3-FDAF33AAFE0F}">
      <dgm:prSet/>
      <dgm:spPr/>
      <dgm:t>
        <a:bodyPr/>
        <a:lstStyle/>
        <a:p>
          <a:pPr rtl="1"/>
          <a:endParaRPr lang="ar-SA"/>
        </a:p>
      </dgm:t>
    </dgm:pt>
    <dgm:pt modelId="{0ACA31D2-F792-4D56-B3B2-043FA5D4FAEA}" type="pres">
      <dgm:prSet presAssocID="{BFB60444-E871-48E6-A77B-D9B0AF6C5BF8}" presName="linear" presStyleCnt="0">
        <dgm:presLayoutVars>
          <dgm:dir/>
          <dgm:animLvl val="lvl"/>
          <dgm:resizeHandles val="exact"/>
        </dgm:presLayoutVars>
      </dgm:prSet>
      <dgm:spPr/>
      <dgm:t>
        <a:bodyPr/>
        <a:lstStyle/>
        <a:p>
          <a:pPr rtl="1"/>
          <a:endParaRPr lang="ar-SA"/>
        </a:p>
      </dgm:t>
    </dgm:pt>
    <dgm:pt modelId="{D0B0E2D5-E883-4694-94CB-866E3E674A57}" type="pres">
      <dgm:prSet presAssocID="{C6E1BAF3-30AF-4C12-A91F-305AAFAB24E3}" presName="parentLin" presStyleCnt="0"/>
      <dgm:spPr/>
    </dgm:pt>
    <dgm:pt modelId="{183FC21E-4EA3-4651-A089-10B82D7DB9C6}" type="pres">
      <dgm:prSet presAssocID="{C6E1BAF3-30AF-4C12-A91F-305AAFAB24E3}" presName="parentLeftMargin" presStyleLbl="node1" presStyleIdx="0" presStyleCnt="4"/>
      <dgm:spPr/>
      <dgm:t>
        <a:bodyPr/>
        <a:lstStyle/>
        <a:p>
          <a:pPr rtl="1"/>
          <a:endParaRPr lang="ar-SA"/>
        </a:p>
      </dgm:t>
    </dgm:pt>
    <dgm:pt modelId="{0649439E-3872-4FCE-AF79-48FD0E3FD2A4}" type="pres">
      <dgm:prSet presAssocID="{C6E1BAF3-30AF-4C12-A91F-305AAFAB24E3}" presName="parentText" presStyleLbl="node1" presStyleIdx="0" presStyleCnt="4" custScaleX="86991" custScaleY="190267" custLinFactY="-62253" custLinFactNeighborY="-100000">
        <dgm:presLayoutVars>
          <dgm:chMax val="0"/>
          <dgm:bulletEnabled val="1"/>
        </dgm:presLayoutVars>
      </dgm:prSet>
      <dgm:spPr/>
      <dgm:t>
        <a:bodyPr/>
        <a:lstStyle/>
        <a:p>
          <a:pPr rtl="1"/>
          <a:endParaRPr lang="ar-SA"/>
        </a:p>
      </dgm:t>
    </dgm:pt>
    <dgm:pt modelId="{CF0C78DF-86C9-4C91-814A-25809F0B46CC}" type="pres">
      <dgm:prSet presAssocID="{C6E1BAF3-30AF-4C12-A91F-305AAFAB24E3}" presName="negativeSpace" presStyleCnt="0"/>
      <dgm:spPr/>
    </dgm:pt>
    <dgm:pt modelId="{998BCECF-2F67-4BBB-BABA-4394386EFB53}" type="pres">
      <dgm:prSet presAssocID="{C6E1BAF3-30AF-4C12-A91F-305AAFAB24E3}" presName="childText" presStyleLbl="conFgAcc1" presStyleIdx="0" presStyleCnt="4">
        <dgm:presLayoutVars>
          <dgm:bulletEnabled val="1"/>
        </dgm:presLayoutVars>
      </dgm:prSet>
      <dgm:spPr/>
    </dgm:pt>
    <dgm:pt modelId="{FC2F7625-4271-4E70-ACDF-46A9EAF6C8CD}" type="pres">
      <dgm:prSet presAssocID="{CDC8EA90-BCAD-42F8-B5DB-916BCC059085}" presName="spaceBetweenRectangles" presStyleCnt="0"/>
      <dgm:spPr/>
    </dgm:pt>
    <dgm:pt modelId="{02731859-61C0-4096-BC11-9E348BE60BCF}" type="pres">
      <dgm:prSet presAssocID="{97A77632-5272-4B09-947E-7533A1AB6F39}" presName="parentLin" presStyleCnt="0"/>
      <dgm:spPr/>
    </dgm:pt>
    <dgm:pt modelId="{57B67A99-59CF-4321-AF10-2A5A53D445D1}" type="pres">
      <dgm:prSet presAssocID="{97A77632-5272-4B09-947E-7533A1AB6F39}" presName="parentLeftMargin" presStyleLbl="node1" presStyleIdx="0" presStyleCnt="4"/>
      <dgm:spPr/>
      <dgm:t>
        <a:bodyPr/>
        <a:lstStyle/>
        <a:p>
          <a:pPr rtl="1"/>
          <a:endParaRPr lang="ar-SA"/>
        </a:p>
      </dgm:t>
    </dgm:pt>
    <dgm:pt modelId="{1ACB154F-CDDD-40A2-A6C8-B3284AE1DCA1}" type="pres">
      <dgm:prSet presAssocID="{97A77632-5272-4B09-947E-7533A1AB6F39}" presName="parentText" presStyleLbl="node1" presStyleIdx="1" presStyleCnt="4" custScaleX="150037" custScaleY="251864">
        <dgm:presLayoutVars>
          <dgm:chMax val="0"/>
          <dgm:bulletEnabled val="1"/>
        </dgm:presLayoutVars>
      </dgm:prSet>
      <dgm:spPr/>
      <dgm:t>
        <a:bodyPr/>
        <a:lstStyle/>
        <a:p>
          <a:pPr rtl="1"/>
          <a:endParaRPr lang="ar-SA"/>
        </a:p>
      </dgm:t>
    </dgm:pt>
    <dgm:pt modelId="{AB80E0B9-A94E-49A6-AD2C-4A074A6C88A3}" type="pres">
      <dgm:prSet presAssocID="{97A77632-5272-4B09-947E-7533A1AB6F39}" presName="negativeSpace" presStyleCnt="0"/>
      <dgm:spPr/>
    </dgm:pt>
    <dgm:pt modelId="{E765D730-1533-4C1F-90FA-E78131EC88EC}" type="pres">
      <dgm:prSet presAssocID="{97A77632-5272-4B09-947E-7533A1AB6F39}" presName="childText" presStyleLbl="conFgAcc1" presStyleIdx="1" presStyleCnt="4">
        <dgm:presLayoutVars>
          <dgm:bulletEnabled val="1"/>
        </dgm:presLayoutVars>
      </dgm:prSet>
      <dgm:spPr>
        <a:solidFill>
          <a:schemeClr val="tx2">
            <a:lumMod val="40000"/>
            <a:lumOff val="60000"/>
          </a:schemeClr>
        </a:solidFill>
      </dgm:spPr>
    </dgm:pt>
    <dgm:pt modelId="{57DFFEAA-1A82-4ABB-A299-74365E067636}" type="pres">
      <dgm:prSet presAssocID="{28B8C549-AF66-4AC5-968B-DB7CC572A917}" presName="spaceBetweenRectangles" presStyleCnt="0"/>
      <dgm:spPr/>
    </dgm:pt>
    <dgm:pt modelId="{A507F08D-996A-4598-B8F8-CCA9F921BF42}" type="pres">
      <dgm:prSet presAssocID="{BA05C239-94E9-49F9-BE34-97322F66438D}" presName="parentLin" presStyleCnt="0"/>
      <dgm:spPr/>
    </dgm:pt>
    <dgm:pt modelId="{DED6055E-D549-46D8-B917-2F901FEF32BB}" type="pres">
      <dgm:prSet presAssocID="{BA05C239-94E9-49F9-BE34-97322F66438D}" presName="parentLeftMargin" presStyleLbl="node1" presStyleIdx="1" presStyleCnt="4"/>
      <dgm:spPr/>
      <dgm:t>
        <a:bodyPr/>
        <a:lstStyle/>
        <a:p>
          <a:pPr rtl="1"/>
          <a:endParaRPr lang="ar-SA"/>
        </a:p>
      </dgm:t>
    </dgm:pt>
    <dgm:pt modelId="{4340DC32-7FBA-4703-8C6C-7AC60DFF28BA}" type="pres">
      <dgm:prSet presAssocID="{BA05C239-94E9-49F9-BE34-97322F66438D}" presName="parentText" presStyleLbl="node1" presStyleIdx="2" presStyleCnt="4" custScaleX="142857" custScaleY="216874">
        <dgm:presLayoutVars>
          <dgm:chMax val="0"/>
          <dgm:bulletEnabled val="1"/>
        </dgm:presLayoutVars>
      </dgm:prSet>
      <dgm:spPr/>
      <dgm:t>
        <a:bodyPr/>
        <a:lstStyle/>
        <a:p>
          <a:pPr rtl="1"/>
          <a:endParaRPr lang="ar-SA"/>
        </a:p>
      </dgm:t>
    </dgm:pt>
    <dgm:pt modelId="{8AD60C60-A125-4875-BFB0-217A1881A538}" type="pres">
      <dgm:prSet presAssocID="{BA05C239-94E9-49F9-BE34-97322F66438D}" presName="negativeSpace" presStyleCnt="0"/>
      <dgm:spPr/>
    </dgm:pt>
    <dgm:pt modelId="{62F1DAC1-5170-4112-BEDF-01C29C7250CC}" type="pres">
      <dgm:prSet presAssocID="{BA05C239-94E9-49F9-BE34-97322F66438D}" presName="childText" presStyleLbl="conFgAcc1" presStyleIdx="2" presStyleCnt="4">
        <dgm:presLayoutVars>
          <dgm:bulletEnabled val="1"/>
        </dgm:presLayoutVars>
      </dgm:prSet>
      <dgm:spPr>
        <a:solidFill>
          <a:schemeClr val="tx2">
            <a:lumMod val="40000"/>
            <a:lumOff val="60000"/>
          </a:schemeClr>
        </a:solidFill>
      </dgm:spPr>
    </dgm:pt>
    <dgm:pt modelId="{D14AFD86-169A-4B43-8312-9B575FC26546}" type="pres">
      <dgm:prSet presAssocID="{5C377DFE-8902-4343-B968-900995BD2227}" presName="spaceBetweenRectangles" presStyleCnt="0"/>
      <dgm:spPr/>
    </dgm:pt>
    <dgm:pt modelId="{48F514CC-96BE-4821-9E58-D494A3A57611}" type="pres">
      <dgm:prSet presAssocID="{9744D33A-7E71-4714-8317-291B3BECA20C}" presName="parentLin" presStyleCnt="0"/>
      <dgm:spPr/>
    </dgm:pt>
    <dgm:pt modelId="{5BE95908-EA20-4039-BB6B-1F905EC39370}" type="pres">
      <dgm:prSet presAssocID="{9744D33A-7E71-4714-8317-291B3BECA20C}" presName="parentLeftMargin" presStyleLbl="node1" presStyleIdx="2" presStyleCnt="4"/>
      <dgm:spPr/>
      <dgm:t>
        <a:bodyPr/>
        <a:lstStyle/>
        <a:p>
          <a:pPr rtl="1"/>
          <a:endParaRPr lang="ar-SA"/>
        </a:p>
      </dgm:t>
    </dgm:pt>
    <dgm:pt modelId="{192199DB-2D9F-474C-848C-445BCD83CE43}" type="pres">
      <dgm:prSet presAssocID="{9744D33A-7E71-4714-8317-291B3BECA20C}" presName="parentText" presStyleLbl="node1" presStyleIdx="3" presStyleCnt="4" custScaleX="142857" custScaleY="167161">
        <dgm:presLayoutVars>
          <dgm:chMax val="0"/>
          <dgm:bulletEnabled val="1"/>
        </dgm:presLayoutVars>
      </dgm:prSet>
      <dgm:spPr/>
      <dgm:t>
        <a:bodyPr/>
        <a:lstStyle/>
        <a:p>
          <a:pPr rtl="1"/>
          <a:endParaRPr lang="ar-SA"/>
        </a:p>
      </dgm:t>
    </dgm:pt>
    <dgm:pt modelId="{A9AB1B30-9B76-4BC6-953A-B8C6D49DB3AF}" type="pres">
      <dgm:prSet presAssocID="{9744D33A-7E71-4714-8317-291B3BECA20C}" presName="negativeSpace" presStyleCnt="0"/>
      <dgm:spPr/>
    </dgm:pt>
    <dgm:pt modelId="{6B27E45F-8D75-415E-B1B2-A113D770D80C}" type="pres">
      <dgm:prSet presAssocID="{9744D33A-7E71-4714-8317-291B3BECA20C}" presName="childText" presStyleLbl="conFgAcc1" presStyleIdx="3" presStyleCnt="4">
        <dgm:presLayoutVars>
          <dgm:bulletEnabled val="1"/>
        </dgm:presLayoutVars>
      </dgm:prSet>
      <dgm:spPr>
        <a:solidFill>
          <a:schemeClr val="tx2">
            <a:lumMod val="40000"/>
            <a:lumOff val="60000"/>
          </a:schemeClr>
        </a:solidFill>
      </dgm:spPr>
    </dgm:pt>
  </dgm:ptLst>
  <dgm:cxnLst>
    <dgm:cxn modelId="{46E84B12-C8E5-4EDE-A849-2DDD2E134416}" type="presOf" srcId="{C6E1BAF3-30AF-4C12-A91F-305AAFAB24E3}" destId="{0649439E-3872-4FCE-AF79-48FD0E3FD2A4}" srcOrd="1" destOrd="0" presId="urn:microsoft.com/office/officeart/2005/8/layout/list1"/>
    <dgm:cxn modelId="{F3A432F4-14E6-43C7-AFBE-CA9C68419A62}" type="presOf" srcId="{C6E1BAF3-30AF-4C12-A91F-305AAFAB24E3}" destId="{183FC21E-4EA3-4651-A089-10B82D7DB9C6}" srcOrd="0" destOrd="0" presId="urn:microsoft.com/office/officeart/2005/8/layout/list1"/>
    <dgm:cxn modelId="{4274826F-0F4D-4CAD-B775-84560B35E009}" srcId="{BFB60444-E871-48E6-A77B-D9B0AF6C5BF8}" destId="{9744D33A-7E71-4714-8317-291B3BECA20C}" srcOrd="3" destOrd="0" parTransId="{A0FC8892-58A8-4039-B84D-51BBC5704356}" sibTransId="{DECB4EFA-762F-448A-990B-EF263C991C40}"/>
    <dgm:cxn modelId="{6399C73F-3037-498E-A945-19281B9B2D10}" type="presOf" srcId="{9744D33A-7E71-4714-8317-291B3BECA20C}" destId="{192199DB-2D9F-474C-848C-445BCD83CE43}" srcOrd="1" destOrd="0" presId="urn:microsoft.com/office/officeart/2005/8/layout/list1"/>
    <dgm:cxn modelId="{451E9504-92E7-4BE7-B97C-0AFE78AC7745}" type="presOf" srcId="{BA05C239-94E9-49F9-BE34-97322F66438D}" destId="{4340DC32-7FBA-4703-8C6C-7AC60DFF28BA}" srcOrd="1" destOrd="0" presId="urn:microsoft.com/office/officeart/2005/8/layout/list1"/>
    <dgm:cxn modelId="{392DFF71-0691-45F7-9649-4D1E69499A3B}" srcId="{BFB60444-E871-48E6-A77B-D9B0AF6C5BF8}" destId="{BA05C239-94E9-49F9-BE34-97322F66438D}" srcOrd="2" destOrd="0" parTransId="{8110367D-29D8-4A62-98ED-6546EA8E6660}" sibTransId="{5C377DFE-8902-4343-B968-900995BD2227}"/>
    <dgm:cxn modelId="{B069E1A9-513D-4C12-A492-D773BBBB8B55}" srcId="{BFB60444-E871-48E6-A77B-D9B0AF6C5BF8}" destId="{97A77632-5272-4B09-947E-7533A1AB6F39}" srcOrd="1" destOrd="0" parTransId="{A757F119-E6FE-4C41-9A61-0E4B0A5B7F0C}" sibTransId="{28B8C549-AF66-4AC5-968B-DB7CC572A917}"/>
    <dgm:cxn modelId="{EE845218-E793-4DA2-913D-B5190941F27D}" type="presOf" srcId="{9744D33A-7E71-4714-8317-291B3BECA20C}" destId="{5BE95908-EA20-4039-BB6B-1F905EC39370}" srcOrd="0" destOrd="0" presId="urn:microsoft.com/office/officeart/2005/8/layout/list1"/>
    <dgm:cxn modelId="{D176EBA6-DA25-4A29-A179-935DC411E1E2}" type="presOf" srcId="{97A77632-5272-4B09-947E-7533A1AB6F39}" destId="{57B67A99-59CF-4321-AF10-2A5A53D445D1}" srcOrd="0" destOrd="0" presId="urn:microsoft.com/office/officeart/2005/8/layout/list1"/>
    <dgm:cxn modelId="{B5EAAD41-B221-4387-8061-1B5C81254766}" type="presOf" srcId="{BA05C239-94E9-49F9-BE34-97322F66438D}" destId="{DED6055E-D549-46D8-B917-2F901FEF32BB}" srcOrd="0" destOrd="0" presId="urn:microsoft.com/office/officeart/2005/8/layout/list1"/>
    <dgm:cxn modelId="{F5793C6D-C43E-4D32-A1A3-FDAF33AAFE0F}" srcId="{BFB60444-E871-48E6-A77B-D9B0AF6C5BF8}" destId="{C6E1BAF3-30AF-4C12-A91F-305AAFAB24E3}" srcOrd="0" destOrd="0" parTransId="{3DDE68E0-1C43-4D39-B784-BD1366F72936}" sibTransId="{CDC8EA90-BCAD-42F8-B5DB-916BCC059085}"/>
    <dgm:cxn modelId="{1E8DD25C-A8D5-4B97-9C27-5E3394407E96}" type="presOf" srcId="{97A77632-5272-4B09-947E-7533A1AB6F39}" destId="{1ACB154F-CDDD-40A2-A6C8-B3284AE1DCA1}" srcOrd="1" destOrd="0" presId="urn:microsoft.com/office/officeart/2005/8/layout/list1"/>
    <dgm:cxn modelId="{9BD966BF-904E-493A-B7B6-297EED0962A8}" type="presOf" srcId="{BFB60444-E871-48E6-A77B-D9B0AF6C5BF8}" destId="{0ACA31D2-F792-4D56-B3B2-043FA5D4FAEA}" srcOrd="0" destOrd="0" presId="urn:microsoft.com/office/officeart/2005/8/layout/list1"/>
    <dgm:cxn modelId="{A644B49D-9E3C-4885-B9A7-F486148FD117}" type="presParOf" srcId="{0ACA31D2-F792-4D56-B3B2-043FA5D4FAEA}" destId="{D0B0E2D5-E883-4694-94CB-866E3E674A57}" srcOrd="0" destOrd="0" presId="urn:microsoft.com/office/officeart/2005/8/layout/list1"/>
    <dgm:cxn modelId="{07DC0728-B777-4643-A0F2-1A30015C8FEC}" type="presParOf" srcId="{D0B0E2D5-E883-4694-94CB-866E3E674A57}" destId="{183FC21E-4EA3-4651-A089-10B82D7DB9C6}" srcOrd="0" destOrd="0" presId="urn:microsoft.com/office/officeart/2005/8/layout/list1"/>
    <dgm:cxn modelId="{CF62D919-89A4-4FEF-9EBC-FFC2F8BBB33E}" type="presParOf" srcId="{D0B0E2D5-E883-4694-94CB-866E3E674A57}" destId="{0649439E-3872-4FCE-AF79-48FD0E3FD2A4}" srcOrd="1" destOrd="0" presId="urn:microsoft.com/office/officeart/2005/8/layout/list1"/>
    <dgm:cxn modelId="{F0599F1E-39A2-4CED-BF2A-98290B914827}" type="presParOf" srcId="{0ACA31D2-F792-4D56-B3B2-043FA5D4FAEA}" destId="{CF0C78DF-86C9-4C91-814A-25809F0B46CC}" srcOrd="1" destOrd="0" presId="urn:microsoft.com/office/officeart/2005/8/layout/list1"/>
    <dgm:cxn modelId="{FEBA2DE9-B94C-49F7-8245-B1BE6942DAF0}" type="presParOf" srcId="{0ACA31D2-F792-4D56-B3B2-043FA5D4FAEA}" destId="{998BCECF-2F67-4BBB-BABA-4394386EFB53}" srcOrd="2" destOrd="0" presId="urn:microsoft.com/office/officeart/2005/8/layout/list1"/>
    <dgm:cxn modelId="{D43D90C8-C1C0-4E31-8F60-7F9D535B5681}" type="presParOf" srcId="{0ACA31D2-F792-4D56-B3B2-043FA5D4FAEA}" destId="{FC2F7625-4271-4E70-ACDF-46A9EAF6C8CD}" srcOrd="3" destOrd="0" presId="urn:microsoft.com/office/officeart/2005/8/layout/list1"/>
    <dgm:cxn modelId="{E4C7496D-BACA-48E9-8499-5288B7064844}" type="presParOf" srcId="{0ACA31D2-F792-4D56-B3B2-043FA5D4FAEA}" destId="{02731859-61C0-4096-BC11-9E348BE60BCF}" srcOrd="4" destOrd="0" presId="urn:microsoft.com/office/officeart/2005/8/layout/list1"/>
    <dgm:cxn modelId="{51A195ED-6171-46F4-804A-290CFAA8055B}" type="presParOf" srcId="{02731859-61C0-4096-BC11-9E348BE60BCF}" destId="{57B67A99-59CF-4321-AF10-2A5A53D445D1}" srcOrd="0" destOrd="0" presId="urn:microsoft.com/office/officeart/2005/8/layout/list1"/>
    <dgm:cxn modelId="{4D5F3A2D-D2C1-4BBC-B3D2-25E81DA87F32}" type="presParOf" srcId="{02731859-61C0-4096-BC11-9E348BE60BCF}" destId="{1ACB154F-CDDD-40A2-A6C8-B3284AE1DCA1}" srcOrd="1" destOrd="0" presId="urn:microsoft.com/office/officeart/2005/8/layout/list1"/>
    <dgm:cxn modelId="{BF6F0DF6-F30B-4ED8-BA8A-1ED2C8D1AE36}" type="presParOf" srcId="{0ACA31D2-F792-4D56-B3B2-043FA5D4FAEA}" destId="{AB80E0B9-A94E-49A6-AD2C-4A074A6C88A3}" srcOrd="5" destOrd="0" presId="urn:microsoft.com/office/officeart/2005/8/layout/list1"/>
    <dgm:cxn modelId="{D8FF4467-B3AD-4B48-8183-4428AA60CDAE}" type="presParOf" srcId="{0ACA31D2-F792-4D56-B3B2-043FA5D4FAEA}" destId="{E765D730-1533-4C1F-90FA-E78131EC88EC}" srcOrd="6" destOrd="0" presId="urn:microsoft.com/office/officeart/2005/8/layout/list1"/>
    <dgm:cxn modelId="{9873027D-E982-426E-AE1A-D7953890B803}" type="presParOf" srcId="{0ACA31D2-F792-4D56-B3B2-043FA5D4FAEA}" destId="{57DFFEAA-1A82-4ABB-A299-74365E067636}" srcOrd="7" destOrd="0" presId="urn:microsoft.com/office/officeart/2005/8/layout/list1"/>
    <dgm:cxn modelId="{3C22DAA5-6E27-4227-9E9D-386D2E63E093}" type="presParOf" srcId="{0ACA31D2-F792-4D56-B3B2-043FA5D4FAEA}" destId="{A507F08D-996A-4598-B8F8-CCA9F921BF42}" srcOrd="8" destOrd="0" presId="urn:microsoft.com/office/officeart/2005/8/layout/list1"/>
    <dgm:cxn modelId="{A9134EEF-49F9-4B30-81EF-2258A5115908}" type="presParOf" srcId="{A507F08D-996A-4598-B8F8-CCA9F921BF42}" destId="{DED6055E-D549-46D8-B917-2F901FEF32BB}" srcOrd="0" destOrd="0" presId="urn:microsoft.com/office/officeart/2005/8/layout/list1"/>
    <dgm:cxn modelId="{1483C31B-621A-4F42-BEEA-DA0B81579A20}" type="presParOf" srcId="{A507F08D-996A-4598-B8F8-CCA9F921BF42}" destId="{4340DC32-7FBA-4703-8C6C-7AC60DFF28BA}" srcOrd="1" destOrd="0" presId="urn:microsoft.com/office/officeart/2005/8/layout/list1"/>
    <dgm:cxn modelId="{9E129CDA-CED2-42EC-BC80-39B49E7BD49D}" type="presParOf" srcId="{0ACA31D2-F792-4D56-B3B2-043FA5D4FAEA}" destId="{8AD60C60-A125-4875-BFB0-217A1881A538}" srcOrd="9" destOrd="0" presId="urn:microsoft.com/office/officeart/2005/8/layout/list1"/>
    <dgm:cxn modelId="{957109F6-2DFC-4A88-BAE9-DC0BBC1238CC}" type="presParOf" srcId="{0ACA31D2-F792-4D56-B3B2-043FA5D4FAEA}" destId="{62F1DAC1-5170-4112-BEDF-01C29C7250CC}" srcOrd="10" destOrd="0" presId="urn:microsoft.com/office/officeart/2005/8/layout/list1"/>
    <dgm:cxn modelId="{AE0B5FC7-F6F4-4854-99B4-1EC817E4830A}" type="presParOf" srcId="{0ACA31D2-F792-4D56-B3B2-043FA5D4FAEA}" destId="{D14AFD86-169A-4B43-8312-9B575FC26546}" srcOrd="11" destOrd="0" presId="urn:microsoft.com/office/officeart/2005/8/layout/list1"/>
    <dgm:cxn modelId="{0BB427F5-8A9B-4B83-85BE-C2280A784A06}" type="presParOf" srcId="{0ACA31D2-F792-4D56-B3B2-043FA5D4FAEA}" destId="{48F514CC-96BE-4821-9E58-D494A3A57611}" srcOrd="12" destOrd="0" presId="urn:microsoft.com/office/officeart/2005/8/layout/list1"/>
    <dgm:cxn modelId="{2701025F-E9D6-4960-A17D-78687B3D02D7}" type="presParOf" srcId="{48F514CC-96BE-4821-9E58-D494A3A57611}" destId="{5BE95908-EA20-4039-BB6B-1F905EC39370}" srcOrd="0" destOrd="0" presId="urn:microsoft.com/office/officeart/2005/8/layout/list1"/>
    <dgm:cxn modelId="{6B8DB099-85CA-40C1-B829-AEDF4C399221}" type="presParOf" srcId="{48F514CC-96BE-4821-9E58-D494A3A57611}" destId="{192199DB-2D9F-474C-848C-445BCD83CE43}" srcOrd="1" destOrd="0" presId="urn:microsoft.com/office/officeart/2005/8/layout/list1"/>
    <dgm:cxn modelId="{4FD0B627-1451-42A7-AD3D-FAD3E671FBB5}" type="presParOf" srcId="{0ACA31D2-F792-4D56-B3B2-043FA5D4FAEA}" destId="{A9AB1B30-9B76-4BC6-953A-B8C6D49DB3AF}" srcOrd="13" destOrd="0" presId="urn:microsoft.com/office/officeart/2005/8/layout/list1"/>
    <dgm:cxn modelId="{0E1DE8EE-3F44-4989-BE56-D31A2F2CFFE5}" type="presParOf" srcId="{0ACA31D2-F792-4D56-B3B2-043FA5D4FAEA}" destId="{6B27E45F-8D75-415E-B1B2-A113D770D80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B60444-E871-48E6-A77B-D9B0AF6C5BF8}"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BA05C239-94E9-49F9-BE34-97322F66438D}">
      <dgm:prSet phldrT="[نص]" custT="1"/>
      <dgm:spPr>
        <a:solidFill>
          <a:schemeClr val="tx2">
            <a:lumMod val="40000"/>
            <a:lumOff val="60000"/>
          </a:schemeClr>
        </a:solidFill>
      </dgm:spPr>
      <dgm:t>
        <a:bodyPr/>
        <a:lstStyle/>
        <a:p>
          <a:pPr algn="r" rtl="1"/>
          <a:r>
            <a:rPr lang="ar-IQ" sz="2800" b="1" dirty="0" smtClean="0">
              <a:solidFill>
                <a:schemeClr val="tx1"/>
              </a:solidFill>
              <a:latin typeface="Arabic Typesetting" panose="03020402040406030203" pitchFamily="66" charset="-78"/>
              <a:cs typeface="Arabic Typesetting" panose="03020402040406030203" pitchFamily="66" charset="-78"/>
            </a:rPr>
            <a:t>الخطة غالبا ما تكون مؤقتة كونها معرضة للتغيير والزيادة والحذف والتقديم </a:t>
          </a:r>
          <a:r>
            <a:rPr lang="ar-IQ" sz="2800" b="1" dirty="0" err="1" smtClean="0">
              <a:solidFill>
                <a:schemeClr val="tx1"/>
              </a:solidFill>
              <a:latin typeface="Arabic Typesetting" panose="03020402040406030203" pitchFamily="66" charset="-78"/>
              <a:cs typeface="Arabic Typesetting" panose="03020402040406030203" pitchFamily="66" charset="-78"/>
            </a:rPr>
            <a:t>والتاخير</a:t>
          </a:r>
          <a:r>
            <a:rPr lang="ar-IQ" sz="2800" b="1" dirty="0" smtClean="0">
              <a:solidFill>
                <a:schemeClr val="tx1"/>
              </a:solidFill>
              <a:latin typeface="Arabic Typesetting" panose="03020402040406030203" pitchFamily="66" charset="-78"/>
              <a:cs typeface="Arabic Typesetting" panose="03020402040406030203" pitchFamily="66" charset="-78"/>
            </a:rPr>
            <a:t> تبعا للظروف والمادة التي يحصل عليها الطالب اثناء جمع المعلومات .</a:t>
          </a:r>
          <a:endParaRPr lang="ar-SA" sz="2800" b="1" dirty="0">
            <a:solidFill>
              <a:schemeClr val="tx1"/>
            </a:solidFill>
            <a:latin typeface="Arabic Typesetting" panose="03020402040406030203" pitchFamily="66" charset="-78"/>
            <a:cs typeface="Arabic Typesetting" panose="03020402040406030203" pitchFamily="66" charset="-78"/>
          </a:endParaRPr>
        </a:p>
      </dgm:t>
    </dgm:pt>
    <dgm:pt modelId="{5C377DFE-8902-4343-B968-900995BD2227}" type="sibTrans" cxnId="{392DFF71-0691-45F7-9649-4D1E69499A3B}">
      <dgm:prSet/>
      <dgm:spPr/>
      <dgm:t>
        <a:bodyPr/>
        <a:lstStyle/>
        <a:p>
          <a:pPr rtl="1"/>
          <a:endParaRPr lang="ar-SA"/>
        </a:p>
      </dgm:t>
    </dgm:pt>
    <dgm:pt modelId="{8110367D-29D8-4A62-98ED-6546EA8E6660}" type="parTrans" cxnId="{392DFF71-0691-45F7-9649-4D1E69499A3B}">
      <dgm:prSet/>
      <dgm:spPr/>
      <dgm:t>
        <a:bodyPr/>
        <a:lstStyle/>
        <a:p>
          <a:pPr rtl="1"/>
          <a:endParaRPr lang="ar-SA"/>
        </a:p>
      </dgm:t>
    </dgm:pt>
    <dgm:pt modelId="{97A77632-5272-4B09-947E-7533A1AB6F39}">
      <dgm:prSet phldrT="[نص]" custT="1"/>
      <dgm:spPr>
        <a:solidFill>
          <a:schemeClr val="tx2">
            <a:lumMod val="40000"/>
            <a:lumOff val="60000"/>
          </a:schemeClr>
        </a:solidFill>
      </dgm:spPr>
      <dgm:t>
        <a:bodyPr/>
        <a:lstStyle/>
        <a:p>
          <a:pPr algn="r" rtl="1"/>
          <a:r>
            <a:rPr lang="ar-IQ" sz="3200" b="1" dirty="0" smtClean="0">
              <a:solidFill>
                <a:schemeClr val="tx1"/>
              </a:solidFill>
              <a:latin typeface="Arabic Typesetting" panose="03020402040406030203" pitchFamily="66" charset="-78"/>
              <a:cs typeface="Arabic Typesetting" panose="03020402040406030203" pitchFamily="66" charset="-78"/>
            </a:rPr>
            <a:t>ان يراعى الباحث توافر عنصر التوازن بين النقاط في فصول الخطة ، فاذا كان الفصل الاول يتكون من ست نقاط فلابد ان يكون الفصل الثاني من خمس او سبع نقاط ، والسبب في ذلك ان من شروط البحث الجيد ان يكون هناك تقارب في عدد صفحات الفصول وفي عدد نقاطها . </a:t>
          </a:r>
          <a:endParaRPr lang="ar-SA" sz="3200" b="1" dirty="0">
            <a:solidFill>
              <a:schemeClr val="tx1"/>
            </a:solidFill>
            <a:latin typeface="Arabic Typesetting" panose="03020402040406030203" pitchFamily="66" charset="-78"/>
            <a:cs typeface="Arabic Typesetting" panose="03020402040406030203" pitchFamily="66" charset="-78"/>
          </a:endParaRPr>
        </a:p>
      </dgm:t>
    </dgm:pt>
    <dgm:pt modelId="{28B8C549-AF66-4AC5-968B-DB7CC572A917}" type="sibTrans" cxnId="{B069E1A9-513D-4C12-A492-D773BBBB8B55}">
      <dgm:prSet/>
      <dgm:spPr/>
      <dgm:t>
        <a:bodyPr/>
        <a:lstStyle/>
        <a:p>
          <a:pPr rtl="1"/>
          <a:endParaRPr lang="ar-SA"/>
        </a:p>
      </dgm:t>
    </dgm:pt>
    <dgm:pt modelId="{A757F119-E6FE-4C41-9A61-0E4B0A5B7F0C}" type="parTrans" cxnId="{B069E1A9-513D-4C12-A492-D773BBBB8B55}">
      <dgm:prSet/>
      <dgm:spPr/>
      <dgm:t>
        <a:bodyPr/>
        <a:lstStyle/>
        <a:p>
          <a:pPr rtl="1"/>
          <a:endParaRPr lang="ar-SA"/>
        </a:p>
      </dgm:t>
    </dgm:pt>
    <dgm:pt modelId="{C6E1BAF3-30AF-4C12-A91F-305AAFAB24E3}">
      <dgm:prSet custT="1">
        <dgm:style>
          <a:lnRef idx="2">
            <a:schemeClr val="accent5"/>
          </a:lnRef>
          <a:fillRef idx="1">
            <a:schemeClr val="lt1"/>
          </a:fillRef>
          <a:effectRef idx="0">
            <a:schemeClr val="accent5"/>
          </a:effectRef>
          <a:fontRef idx="minor">
            <a:schemeClr val="dk1"/>
          </a:fontRef>
        </dgm:style>
      </dgm:prSet>
      <dgm:spPr>
        <a:solidFill>
          <a:schemeClr val="tx2">
            <a:lumMod val="40000"/>
            <a:lumOff val="60000"/>
          </a:schemeClr>
        </a:solidFill>
      </dgm:spPr>
      <dgm:t>
        <a:bodyPr/>
        <a:lstStyle/>
        <a:p>
          <a:pPr algn="r" rtl="1"/>
          <a:r>
            <a:rPr lang="ar-IQ" sz="3200" b="1" dirty="0" smtClean="0">
              <a:latin typeface="Arabic Typesetting" panose="03020402040406030203" pitchFamily="66" charset="-78"/>
              <a:cs typeface="Arabic Typesetting" panose="03020402040406030203" pitchFamily="66" charset="-78"/>
            </a:rPr>
            <a:t>يجب ان تكون الخطة شاملة لكل اطراف الموضوع وان </a:t>
          </a:r>
          <a:r>
            <a:rPr lang="ar-IQ" sz="3200" b="1" dirty="0" err="1" smtClean="0">
              <a:latin typeface="Arabic Typesetting" panose="03020402040406030203" pitchFamily="66" charset="-78"/>
              <a:cs typeface="Arabic Typesetting" panose="03020402040406030203" pitchFamily="66" charset="-78"/>
            </a:rPr>
            <a:t>لايترك</a:t>
          </a:r>
          <a:r>
            <a:rPr lang="ar-IQ" sz="3200" b="1" dirty="0" smtClean="0">
              <a:latin typeface="Arabic Typesetting" panose="03020402040406030203" pitchFamily="66" charset="-78"/>
              <a:cs typeface="Arabic Typesetting" panose="03020402040406030203" pitchFamily="66" charset="-78"/>
            </a:rPr>
            <a:t> جانبا </a:t>
          </a:r>
          <a:r>
            <a:rPr lang="ar-IQ" sz="3200" b="1" dirty="0" err="1" smtClean="0">
              <a:latin typeface="Arabic Typesetting" panose="03020402040406030203" pitchFamily="66" charset="-78"/>
              <a:cs typeface="Arabic Typesetting" panose="03020402040406030203" pitchFamily="66" charset="-78"/>
            </a:rPr>
            <a:t>مادون</a:t>
          </a:r>
          <a:r>
            <a:rPr lang="ar-IQ" sz="3200" b="1" dirty="0" smtClean="0">
              <a:latin typeface="Arabic Typesetting" panose="03020402040406030203" pitchFamily="66" charset="-78"/>
              <a:cs typeface="Arabic Typesetting" panose="03020402040406030203" pitchFamily="66" charset="-78"/>
            </a:rPr>
            <a:t> ان يوليه الاهتمام ويخصه بعنوان رئيس او ثانوي . </a:t>
          </a:r>
          <a:endParaRPr lang="en-US" sz="3200" b="1" dirty="0">
            <a:latin typeface="Arabic Typesetting" panose="03020402040406030203" pitchFamily="66" charset="-78"/>
            <a:cs typeface="Arabic Typesetting" panose="03020402040406030203" pitchFamily="66" charset="-78"/>
          </a:endParaRPr>
        </a:p>
      </dgm:t>
    </dgm:pt>
    <dgm:pt modelId="{CDC8EA90-BCAD-42F8-B5DB-916BCC059085}" type="sibTrans" cxnId="{F5793C6D-C43E-4D32-A1A3-FDAF33AAFE0F}">
      <dgm:prSet/>
      <dgm:spPr/>
      <dgm:t>
        <a:bodyPr/>
        <a:lstStyle/>
        <a:p>
          <a:pPr rtl="1"/>
          <a:endParaRPr lang="ar-SA"/>
        </a:p>
      </dgm:t>
    </dgm:pt>
    <dgm:pt modelId="{3DDE68E0-1C43-4D39-B784-BD1366F72936}" type="parTrans" cxnId="{F5793C6D-C43E-4D32-A1A3-FDAF33AAFE0F}">
      <dgm:prSet/>
      <dgm:spPr/>
      <dgm:t>
        <a:bodyPr/>
        <a:lstStyle/>
        <a:p>
          <a:pPr rtl="1"/>
          <a:endParaRPr lang="ar-SA"/>
        </a:p>
      </dgm:t>
    </dgm:pt>
    <dgm:pt modelId="{0ACA31D2-F792-4D56-B3B2-043FA5D4FAEA}" type="pres">
      <dgm:prSet presAssocID="{BFB60444-E871-48E6-A77B-D9B0AF6C5BF8}" presName="linear" presStyleCnt="0">
        <dgm:presLayoutVars>
          <dgm:dir/>
          <dgm:animLvl val="lvl"/>
          <dgm:resizeHandles val="exact"/>
        </dgm:presLayoutVars>
      </dgm:prSet>
      <dgm:spPr/>
      <dgm:t>
        <a:bodyPr/>
        <a:lstStyle/>
        <a:p>
          <a:pPr rtl="1"/>
          <a:endParaRPr lang="ar-SA"/>
        </a:p>
      </dgm:t>
    </dgm:pt>
    <dgm:pt modelId="{D0B0E2D5-E883-4694-94CB-866E3E674A57}" type="pres">
      <dgm:prSet presAssocID="{C6E1BAF3-30AF-4C12-A91F-305AAFAB24E3}" presName="parentLin" presStyleCnt="0"/>
      <dgm:spPr/>
    </dgm:pt>
    <dgm:pt modelId="{183FC21E-4EA3-4651-A089-10B82D7DB9C6}" type="pres">
      <dgm:prSet presAssocID="{C6E1BAF3-30AF-4C12-A91F-305AAFAB24E3}" presName="parentLeftMargin" presStyleLbl="node1" presStyleIdx="0" presStyleCnt="3"/>
      <dgm:spPr/>
      <dgm:t>
        <a:bodyPr/>
        <a:lstStyle/>
        <a:p>
          <a:pPr rtl="1"/>
          <a:endParaRPr lang="ar-SA"/>
        </a:p>
      </dgm:t>
    </dgm:pt>
    <dgm:pt modelId="{0649439E-3872-4FCE-AF79-48FD0E3FD2A4}" type="pres">
      <dgm:prSet presAssocID="{C6E1BAF3-30AF-4C12-A91F-305AAFAB24E3}" presName="parentText" presStyleLbl="node1" presStyleIdx="0" presStyleCnt="3" custScaleX="140310" custScaleY="269201" custLinFactY="-62253" custLinFactNeighborY="-100000">
        <dgm:presLayoutVars>
          <dgm:chMax val="0"/>
          <dgm:bulletEnabled val="1"/>
        </dgm:presLayoutVars>
      </dgm:prSet>
      <dgm:spPr/>
      <dgm:t>
        <a:bodyPr/>
        <a:lstStyle/>
        <a:p>
          <a:pPr rtl="1"/>
          <a:endParaRPr lang="ar-SA"/>
        </a:p>
      </dgm:t>
    </dgm:pt>
    <dgm:pt modelId="{CF0C78DF-86C9-4C91-814A-25809F0B46CC}" type="pres">
      <dgm:prSet presAssocID="{C6E1BAF3-30AF-4C12-A91F-305AAFAB24E3}" presName="negativeSpace" presStyleCnt="0"/>
      <dgm:spPr/>
    </dgm:pt>
    <dgm:pt modelId="{998BCECF-2F67-4BBB-BABA-4394386EFB53}" type="pres">
      <dgm:prSet presAssocID="{C6E1BAF3-30AF-4C12-A91F-305AAFAB24E3}" presName="childText" presStyleLbl="conFgAcc1" presStyleIdx="0" presStyleCnt="3">
        <dgm:presLayoutVars>
          <dgm:bulletEnabled val="1"/>
        </dgm:presLayoutVars>
      </dgm:prSet>
      <dgm:spPr/>
    </dgm:pt>
    <dgm:pt modelId="{FC2F7625-4271-4E70-ACDF-46A9EAF6C8CD}" type="pres">
      <dgm:prSet presAssocID="{CDC8EA90-BCAD-42F8-B5DB-916BCC059085}" presName="spaceBetweenRectangles" presStyleCnt="0"/>
      <dgm:spPr/>
    </dgm:pt>
    <dgm:pt modelId="{02731859-61C0-4096-BC11-9E348BE60BCF}" type="pres">
      <dgm:prSet presAssocID="{97A77632-5272-4B09-947E-7533A1AB6F39}" presName="parentLin" presStyleCnt="0"/>
      <dgm:spPr/>
    </dgm:pt>
    <dgm:pt modelId="{57B67A99-59CF-4321-AF10-2A5A53D445D1}" type="pres">
      <dgm:prSet presAssocID="{97A77632-5272-4B09-947E-7533A1AB6F39}" presName="parentLeftMargin" presStyleLbl="node1" presStyleIdx="0" presStyleCnt="3"/>
      <dgm:spPr/>
      <dgm:t>
        <a:bodyPr/>
        <a:lstStyle/>
        <a:p>
          <a:pPr rtl="1"/>
          <a:endParaRPr lang="ar-SA"/>
        </a:p>
      </dgm:t>
    </dgm:pt>
    <dgm:pt modelId="{1ACB154F-CDDD-40A2-A6C8-B3284AE1DCA1}" type="pres">
      <dgm:prSet presAssocID="{97A77632-5272-4B09-947E-7533A1AB6F39}" presName="parentText" presStyleLbl="node1" presStyleIdx="1" presStyleCnt="3" custScaleX="150037" custScaleY="443105">
        <dgm:presLayoutVars>
          <dgm:chMax val="0"/>
          <dgm:bulletEnabled val="1"/>
        </dgm:presLayoutVars>
      </dgm:prSet>
      <dgm:spPr/>
      <dgm:t>
        <a:bodyPr/>
        <a:lstStyle/>
        <a:p>
          <a:pPr rtl="1"/>
          <a:endParaRPr lang="ar-SA"/>
        </a:p>
      </dgm:t>
    </dgm:pt>
    <dgm:pt modelId="{AB80E0B9-A94E-49A6-AD2C-4A074A6C88A3}" type="pres">
      <dgm:prSet presAssocID="{97A77632-5272-4B09-947E-7533A1AB6F39}" presName="negativeSpace" presStyleCnt="0"/>
      <dgm:spPr/>
    </dgm:pt>
    <dgm:pt modelId="{E765D730-1533-4C1F-90FA-E78131EC88EC}" type="pres">
      <dgm:prSet presAssocID="{97A77632-5272-4B09-947E-7533A1AB6F39}" presName="childText" presStyleLbl="conFgAcc1" presStyleIdx="1" presStyleCnt="3">
        <dgm:presLayoutVars>
          <dgm:bulletEnabled val="1"/>
        </dgm:presLayoutVars>
      </dgm:prSet>
      <dgm:spPr>
        <a:solidFill>
          <a:schemeClr val="tx2">
            <a:lumMod val="40000"/>
            <a:lumOff val="60000"/>
          </a:schemeClr>
        </a:solidFill>
      </dgm:spPr>
    </dgm:pt>
    <dgm:pt modelId="{57DFFEAA-1A82-4ABB-A299-74365E067636}" type="pres">
      <dgm:prSet presAssocID="{28B8C549-AF66-4AC5-968B-DB7CC572A917}" presName="spaceBetweenRectangles" presStyleCnt="0"/>
      <dgm:spPr/>
    </dgm:pt>
    <dgm:pt modelId="{A507F08D-996A-4598-B8F8-CCA9F921BF42}" type="pres">
      <dgm:prSet presAssocID="{BA05C239-94E9-49F9-BE34-97322F66438D}" presName="parentLin" presStyleCnt="0"/>
      <dgm:spPr/>
    </dgm:pt>
    <dgm:pt modelId="{DED6055E-D549-46D8-B917-2F901FEF32BB}" type="pres">
      <dgm:prSet presAssocID="{BA05C239-94E9-49F9-BE34-97322F66438D}" presName="parentLeftMargin" presStyleLbl="node1" presStyleIdx="1" presStyleCnt="3"/>
      <dgm:spPr/>
      <dgm:t>
        <a:bodyPr/>
        <a:lstStyle/>
        <a:p>
          <a:pPr rtl="1"/>
          <a:endParaRPr lang="ar-SA"/>
        </a:p>
      </dgm:t>
    </dgm:pt>
    <dgm:pt modelId="{4340DC32-7FBA-4703-8C6C-7AC60DFF28BA}" type="pres">
      <dgm:prSet presAssocID="{BA05C239-94E9-49F9-BE34-97322F66438D}" presName="parentText" presStyleLbl="node1" presStyleIdx="2" presStyleCnt="3" custScaleX="142857" custScaleY="313859">
        <dgm:presLayoutVars>
          <dgm:chMax val="0"/>
          <dgm:bulletEnabled val="1"/>
        </dgm:presLayoutVars>
      </dgm:prSet>
      <dgm:spPr/>
      <dgm:t>
        <a:bodyPr/>
        <a:lstStyle/>
        <a:p>
          <a:pPr rtl="1"/>
          <a:endParaRPr lang="ar-SA"/>
        </a:p>
      </dgm:t>
    </dgm:pt>
    <dgm:pt modelId="{8AD60C60-A125-4875-BFB0-217A1881A538}" type="pres">
      <dgm:prSet presAssocID="{BA05C239-94E9-49F9-BE34-97322F66438D}" presName="negativeSpace" presStyleCnt="0"/>
      <dgm:spPr/>
    </dgm:pt>
    <dgm:pt modelId="{62F1DAC1-5170-4112-BEDF-01C29C7250CC}" type="pres">
      <dgm:prSet presAssocID="{BA05C239-94E9-49F9-BE34-97322F66438D}" presName="childText" presStyleLbl="conFgAcc1" presStyleIdx="2" presStyleCnt="3">
        <dgm:presLayoutVars>
          <dgm:bulletEnabled val="1"/>
        </dgm:presLayoutVars>
      </dgm:prSet>
      <dgm:spPr>
        <a:solidFill>
          <a:schemeClr val="tx2">
            <a:lumMod val="40000"/>
            <a:lumOff val="60000"/>
          </a:schemeClr>
        </a:solidFill>
      </dgm:spPr>
    </dgm:pt>
  </dgm:ptLst>
  <dgm:cxnLst>
    <dgm:cxn modelId="{D176EBA6-DA25-4A29-A179-935DC411E1E2}" type="presOf" srcId="{97A77632-5272-4B09-947E-7533A1AB6F39}" destId="{57B67A99-59CF-4321-AF10-2A5A53D445D1}" srcOrd="0" destOrd="0" presId="urn:microsoft.com/office/officeart/2005/8/layout/list1"/>
    <dgm:cxn modelId="{9BD966BF-904E-493A-B7B6-297EED0962A8}" type="presOf" srcId="{BFB60444-E871-48E6-A77B-D9B0AF6C5BF8}" destId="{0ACA31D2-F792-4D56-B3B2-043FA5D4FAEA}" srcOrd="0" destOrd="0" presId="urn:microsoft.com/office/officeart/2005/8/layout/list1"/>
    <dgm:cxn modelId="{451E9504-92E7-4BE7-B97C-0AFE78AC7745}" type="presOf" srcId="{BA05C239-94E9-49F9-BE34-97322F66438D}" destId="{4340DC32-7FBA-4703-8C6C-7AC60DFF28BA}" srcOrd="1" destOrd="0" presId="urn:microsoft.com/office/officeart/2005/8/layout/list1"/>
    <dgm:cxn modelId="{392DFF71-0691-45F7-9649-4D1E69499A3B}" srcId="{BFB60444-E871-48E6-A77B-D9B0AF6C5BF8}" destId="{BA05C239-94E9-49F9-BE34-97322F66438D}" srcOrd="2" destOrd="0" parTransId="{8110367D-29D8-4A62-98ED-6546EA8E6660}" sibTransId="{5C377DFE-8902-4343-B968-900995BD2227}"/>
    <dgm:cxn modelId="{F3A432F4-14E6-43C7-AFBE-CA9C68419A62}" type="presOf" srcId="{C6E1BAF3-30AF-4C12-A91F-305AAFAB24E3}" destId="{183FC21E-4EA3-4651-A089-10B82D7DB9C6}" srcOrd="0" destOrd="0" presId="urn:microsoft.com/office/officeart/2005/8/layout/list1"/>
    <dgm:cxn modelId="{F5793C6D-C43E-4D32-A1A3-FDAF33AAFE0F}" srcId="{BFB60444-E871-48E6-A77B-D9B0AF6C5BF8}" destId="{C6E1BAF3-30AF-4C12-A91F-305AAFAB24E3}" srcOrd="0" destOrd="0" parTransId="{3DDE68E0-1C43-4D39-B784-BD1366F72936}" sibTransId="{CDC8EA90-BCAD-42F8-B5DB-916BCC059085}"/>
    <dgm:cxn modelId="{B069E1A9-513D-4C12-A492-D773BBBB8B55}" srcId="{BFB60444-E871-48E6-A77B-D9B0AF6C5BF8}" destId="{97A77632-5272-4B09-947E-7533A1AB6F39}" srcOrd="1" destOrd="0" parTransId="{A757F119-E6FE-4C41-9A61-0E4B0A5B7F0C}" sibTransId="{28B8C549-AF66-4AC5-968B-DB7CC572A917}"/>
    <dgm:cxn modelId="{46E84B12-C8E5-4EDE-A849-2DDD2E134416}" type="presOf" srcId="{C6E1BAF3-30AF-4C12-A91F-305AAFAB24E3}" destId="{0649439E-3872-4FCE-AF79-48FD0E3FD2A4}" srcOrd="1" destOrd="0" presId="urn:microsoft.com/office/officeart/2005/8/layout/list1"/>
    <dgm:cxn modelId="{B5EAAD41-B221-4387-8061-1B5C81254766}" type="presOf" srcId="{BA05C239-94E9-49F9-BE34-97322F66438D}" destId="{DED6055E-D549-46D8-B917-2F901FEF32BB}" srcOrd="0" destOrd="0" presId="urn:microsoft.com/office/officeart/2005/8/layout/list1"/>
    <dgm:cxn modelId="{1E8DD25C-A8D5-4B97-9C27-5E3394407E96}" type="presOf" srcId="{97A77632-5272-4B09-947E-7533A1AB6F39}" destId="{1ACB154F-CDDD-40A2-A6C8-B3284AE1DCA1}" srcOrd="1" destOrd="0" presId="urn:microsoft.com/office/officeart/2005/8/layout/list1"/>
    <dgm:cxn modelId="{A644B49D-9E3C-4885-B9A7-F486148FD117}" type="presParOf" srcId="{0ACA31D2-F792-4D56-B3B2-043FA5D4FAEA}" destId="{D0B0E2D5-E883-4694-94CB-866E3E674A57}" srcOrd="0" destOrd="0" presId="urn:microsoft.com/office/officeart/2005/8/layout/list1"/>
    <dgm:cxn modelId="{07DC0728-B777-4643-A0F2-1A30015C8FEC}" type="presParOf" srcId="{D0B0E2D5-E883-4694-94CB-866E3E674A57}" destId="{183FC21E-4EA3-4651-A089-10B82D7DB9C6}" srcOrd="0" destOrd="0" presId="urn:microsoft.com/office/officeart/2005/8/layout/list1"/>
    <dgm:cxn modelId="{CF62D919-89A4-4FEF-9EBC-FFC2F8BBB33E}" type="presParOf" srcId="{D0B0E2D5-E883-4694-94CB-866E3E674A57}" destId="{0649439E-3872-4FCE-AF79-48FD0E3FD2A4}" srcOrd="1" destOrd="0" presId="urn:microsoft.com/office/officeart/2005/8/layout/list1"/>
    <dgm:cxn modelId="{F0599F1E-39A2-4CED-BF2A-98290B914827}" type="presParOf" srcId="{0ACA31D2-F792-4D56-B3B2-043FA5D4FAEA}" destId="{CF0C78DF-86C9-4C91-814A-25809F0B46CC}" srcOrd="1" destOrd="0" presId="urn:microsoft.com/office/officeart/2005/8/layout/list1"/>
    <dgm:cxn modelId="{FEBA2DE9-B94C-49F7-8245-B1BE6942DAF0}" type="presParOf" srcId="{0ACA31D2-F792-4D56-B3B2-043FA5D4FAEA}" destId="{998BCECF-2F67-4BBB-BABA-4394386EFB53}" srcOrd="2" destOrd="0" presId="urn:microsoft.com/office/officeart/2005/8/layout/list1"/>
    <dgm:cxn modelId="{D43D90C8-C1C0-4E31-8F60-7F9D535B5681}" type="presParOf" srcId="{0ACA31D2-F792-4D56-B3B2-043FA5D4FAEA}" destId="{FC2F7625-4271-4E70-ACDF-46A9EAF6C8CD}" srcOrd="3" destOrd="0" presId="urn:microsoft.com/office/officeart/2005/8/layout/list1"/>
    <dgm:cxn modelId="{E4C7496D-BACA-48E9-8499-5288B7064844}" type="presParOf" srcId="{0ACA31D2-F792-4D56-B3B2-043FA5D4FAEA}" destId="{02731859-61C0-4096-BC11-9E348BE60BCF}" srcOrd="4" destOrd="0" presId="urn:microsoft.com/office/officeart/2005/8/layout/list1"/>
    <dgm:cxn modelId="{51A195ED-6171-46F4-804A-290CFAA8055B}" type="presParOf" srcId="{02731859-61C0-4096-BC11-9E348BE60BCF}" destId="{57B67A99-59CF-4321-AF10-2A5A53D445D1}" srcOrd="0" destOrd="0" presId="urn:microsoft.com/office/officeart/2005/8/layout/list1"/>
    <dgm:cxn modelId="{4D5F3A2D-D2C1-4BBC-B3D2-25E81DA87F32}" type="presParOf" srcId="{02731859-61C0-4096-BC11-9E348BE60BCF}" destId="{1ACB154F-CDDD-40A2-A6C8-B3284AE1DCA1}" srcOrd="1" destOrd="0" presId="urn:microsoft.com/office/officeart/2005/8/layout/list1"/>
    <dgm:cxn modelId="{BF6F0DF6-F30B-4ED8-BA8A-1ED2C8D1AE36}" type="presParOf" srcId="{0ACA31D2-F792-4D56-B3B2-043FA5D4FAEA}" destId="{AB80E0B9-A94E-49A6-AD2C-4A074A6C88A3}" srcOrd="5" destOrd="0" presId="urn:microsoft.com/office/officeart/2005/8/layout/list1"/>
    <dgm:cxn modelId="{D8FF4467-B3AD-4B48-8183-4428AA60CDAE}" type="presParOf" srcId="{0ACA31D2-F792-4D56-B3B2-043FA5D4FAEA}" destId="{E765D730-1533-4C1F-90FA-E78131EC88EC}" srcOrd="6" destOrd="0" presId="urn:microsoft.com/office/officeart/2005/8/layout/list1"/>
    <dgm:cxn modelId="{9873027D-E982-426E-AE1A-D7953890B803}" type="presParOf" srcId="{0ACA31D2-F792-4D56-B3B2-043FA5D4FAEA}" destId="{57DFFEAA-1A82-4ABB-A299-74365E067636}" srcOrd="7" destOrd="0" presId="urn:microsoft.com/office/officeart/2005/8/layout/list1"/>
    <dgm:cxn modelId="{3C22DAA5-6E27-4227-9E9D-386D2E63E093}" type="presParOf" srcId="{0ACA31D2-F792-4D56-B3B2-043FA5D4FAEA}" destId="{A507F08D-996A-4598-B8F8-CCA9F921BF42}" srcOrd="8" destOrd="0" presId="urn:microsoft.com/office/officeart/2005/8/layout/list1"/>
    <dgm:cxn modelId="{A9134EEF-49F9-4B30-81EF-2258A5115908}" type="presParOf" srcId="{A507F08D-996A-4598-B8F8-CCA9F921BF42}" destId="{DED6055E-D549-46D8-B917-2F901FEF32BB}" srcOrd="0" destOrd="0" presId="urn:microsoft.com/office/officeart/2005/8/layout/list1"/>
    <dgm:cxn modelId="{1483C31B-621A-4F42-BEEA-DA0B81579A20}" type="presParOf" srcId="{A507F08D-996A-4598-B8F8-CCA9F921BF42}" destId="{4340DC32-7FBA-4703-8C6C-7AC60DFF28BA}" srcOrd="1" destOrd="0" presId="urn:microsoft.com/office/officeart/2005/8/layout/list1"/>
    <dgm:cxn modelId="{9E129CDA-CED2-42EC-BC80-39B49E7BD49D}" type="presParOf" srcId="{0ACA31D2-F792-4D56-B3B2-043FA5D4FAEA}" destId="{8AD60C60-A125-4875-BFB0-217A1881A538}" srcOrd="9" destOrd="0" presId="urn:microsoft.com/office/officeart/2005/8/layout/list1"/>
    <dgm:cxn modelId="{957109F6-2DFC-4A88-BAE9-DC0BBC1238CC}" type="presParOf" srcId="{0ACA31D2-F792-4D56-B3B2-043FA5D4FAEA}" destId="{62F1DAC1-5170-4112-BEDF-01C29C7250C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3348B0-8303-44CC-8D04-A1138C58A3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6946928-85F2-4B8B-85FC-CBC88024D1ED}">
      <dgm:prSet phldrT="[نص]" custT="1">
        <dgm:style>
          <a:lnRef idx="2">
            <a:schemeClr val="accent2"/>
          </a:lnRef>
          <a:fillRef idx="1">
            <a:schemeClr val="lt1"/>
          </a:fillRef>
          <a:effectRef idx="0">
            <a:schemeClr val="accent2"/>
          </a:effectRef>
          <a:fontRef idx="minor">
            <a:schemeClr val="dk1"/>
          </a:fontRef>
        </dgm:style>
      </dgm:prSet>
      <dgm:spPr>
        <a:blipFill rotWithShape="0">
          <a:blip xmlns:r="http://schemas.openxmlformats.org/officeDocument/2006/relationships" r:embed="rId1"/>
          <a:tile tx="0" ty="0" sx="100000" sy="100000" flip="none" algn="tl"/>
        </a:blipFill>
      </dgm:spPr>
      <dgm:t>
        <a:bodyPr/>
        <a:lstStyle/>
        <a:p>
          <a:pPr algn="r" rtl="1"/>
          <a:r>
            <a:rPr lang="ar-IQ" sz="3600" b="1" dirty="0" smtClean="0"/>
            <a:t>بعض المصادر </a:t>
          </a:r>
          <a:r>
            <a:rPr lang="ar-IQ" sz="3600" b="1" dirty="0" err="1" smtClean="0"/>
            <a:t>لايوجد</a:t>
          </a:r>
          <a:r>
            <a:rPr lang="ar-IQ" sz="3600" b="1" dirty="0" smtClean="0"/>
            <a:t> بها سنة طبع لذا نختصرها باستخدام احد الصيغ الاتية </a:t>
          </a:r>
        </a:p>
        <a:p>
          <a:pPr algn="r" rtl="1"/>
          <a:r>
            <a:rPr lang="ar-IQ" sz="3600" b="1" dirty="0" smtClean="0"/>
            <a:t>1- بدون زمان </a:t>
          </a:r>
        </a:p>
        <a:p>
          <a:pPr algn="r" rtl="1"/>
          <a:r>
            <a:rPr lang="ar-IQ" sz="3600" b="1" dirty="0" smtClean="0"/>
            <a:t>2-بدون تاريخ </a:t>
          </a:r>
        </a:p>
        <a:p>
          <a:pPr algn="r" rtl="1"/>
          <a:r>
            <a:rPr lang="ar-IQ" sz="3600" b="1" dirty="0" smtClean="0"/>
            <a:t>3-      </a:t>
          </a:r>
          <a:r>
            <a:rPr lang="ar-IQ" sz="3600" b="1" dirty="0" err="1" smtClean="0"/>
            <a:t>ب.ت</a:t>
          </a:r>
          <a:endParaRPr lang="ar-IQ" sz="3600" b="1" dirty="0" smtClean="0"/>
        </a:p>
        <a:p>
          <a:pPr algn="r" rtl="1"/>
          <a:r>
            <a:rPr lang="ar-IQ" sz="3600" b="1" dirty="0" smtClean="0"/>
            <a:t>4-     د.ت</a:t>
          </a:r>
          <a:endParaRPr lang="en-US" sz="3600" b="1" dirty="0"/>
        </a:p>
      </dgm:t>
    </dgm:pt>
    <dgm:pt modelId="{6D2B698B-6E8E-4138-BE5B-42DAF18EBD0F}" type="parTrans" cxnId="{1047EE71-7088-4F7A-8583-090A8CC5DDB7}">
      <dgm:prSet/>
      <dgm:spPr/>
      <dgm:t>
        <a:bodyPr/>
        <a:lstStyle/>
        <a:p>
          <a:endParaRPr lang="en-US"/>
        </a:p>
      </dgm:t>
    </dgm:pt>
    <dgm:pt modelId="{15AA1190-4915-4E9F-9055-F9357C1C4431}" type="sibTrans" cxnId="{1047EE71-7088-4F7A-8583-090A8CC5DDB7}">
      <dgm:prSet/>
      <dgm:spPr/>
      <dgm:t>
        <a:bodyPr/>
        <a:lstStyle/>
        <a:p>
          <a:endParaRPr lang="en-US"/>
        </a:p>
      </dgm:t>
    </dgm:pt>
    <dgm:pt modelId="{95FB5909-72F6-4B7C-903E-B976BC5FB3B8}" type="pres">
      <dgm:prSet presAssocID="{4E3348B0-8303-44CC-8D04-A1138C58A3F5}" presName="diagram" presStyleCnt="0">
        <dgm:presLayoutVars>
          <dgm:dir/>
          <dgm:resizeHandles val="exact"/>
        </dgm:presLayoutVars>
      </dgm:prSet>
      <dgm:spPr/>
      <dgm:t>
        <a:bodyPr/>
        <a:lstStyle/>
        <a:p>
          <a:endParaRPr lang="en-US"/>
        </a:p>
      </dgm:t>
    </dgm:pt>
    <dgm:pt modelId="{11B7F7D4-EBB5-47D0-AD6B-464EF674CEE6}" type="pres">
      <dgm:prSet presAssocID="{A6946928-85F2-4B8B-85FC-CBC88024D1ED}" presName="node" presStyleLbl="node1" presStyleIdx="0" presStyleCnt="1" custScaleX="200349" custScaleY="128490">
        <dgm:presLayoutVars>
          <dgm:bulletEnabled val="1"/>
        </dgm:presLayoutVars>
      </dgm:prSet>
      <dgm:spPr/>
      <dgm:t>
        <a:bodyPr/>
        <a:lstStyle/>
        <a:p>
          <a:endParaRPr lang="en-US"/>
        </a:p>
      </dgm:t>
    </dgm:pt>
  </dgm:ptLst>
  <dgm:cxnLst>
    <dgm:cxn modelId="{7BC9759D-98DC-4C67-8C92-00035807F039}" type="presOf" srcId="{A6946928-85F2-4B8B-85FC-CBC88024D1ED}" destId="{11B7F7D4-EBB5-47D0-AD6B-464EF674CEE6}" srcOrd="0" destOrd="0" presId="urn:microsoft.com/office/officeart/2005/8/layout/default"/>
    <dgm:cxn modelId="{1047EE71-7088-4F7A-8583-090A8CC5DDB7}" srcId="{4E3348B0-8303-44CC-8D04-A1138C58A3F5}" destId="{A6946928-85F2-4B8B-85FC-CBC88024D1ED}" srcOrd="0" destOrd="0" parTransId="{6D2B698B-6E8E-4138-BE5B-42DAF18EBD0F}" sibTransId="{15AA1190-4915-4E9F-9055-F9357C1C4431}"/>
    <dgm:cxn modelId="{932652F5-B00A-43A7-9E8A-4353D80A9C79}" type="presOf" srcId="{4E3348B0-8303-44CC-8D04-A1138C58A3F5}" destId="{95FB5909-72F6-4B7C-903E-B976BC5FB3B8}" srcOrd="0" destOrd="0" presId="urn:microsoft.com/office/officeart/2005/8/layout/default"/>
    <dgm:cxn modelId="{564701B5-6A8D-4628-A158-9498533C3541}" type="presParOf" srcId="{95FB5909-72F6-4B7C-903E-B976BC5FB3B8}" destId="{11B7F7D4-EBB5-47D0-AD6B-464EF674CEE6}"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829C3C-003A-4A55-953F-9197A6238C01}" type="doc">
      <dgm:prSet loTypeId="urn:microsoft.com/office/officeart/2005/8/layout/cycle5" loCatId="cycle" qsTypeId="urn:microsoft.com/office/officeart/2005/8/quickstyle/simple1" qsCatId="simple" csTypeId="urn:microsoft.com/office/officeart/2005/8/colors/accent1_2" csCatId="accent1" phldr="1"/>
      <dgm:spPr/>
      <dgm:t>
        <a:bodyPr/>
        <a:lstStyle/>
        <a:p>
          <a:pPr rtl="1"/>
          <a:endParaRPr lang="ar-SA"/>
        </a:p>
      </dgm:t>
    </dgm:pt>
    <dgm:pt modelId="{23E50C0D-54C3-46BA-9F46-C4FDEDFB47F5}">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التاريخ العام</a:t>
          </a:r>
          <a:endParaRPr lang="ar-SA" sz="2800" b="1" dirty="0">
            <a:solidFill>
              <a:schemeClr val="tx1"/>
            </a:solidFill>
          </a:endParaRPr>
        </a:p>
      </dgm:t>
    </dgm:pt>
    <dgm:pt modelId="{65FF040C-E64E-4762-821C-11ABAC91F3B2}" type="parTrans" cxnId="{74A844E4-4EA9-410F-807D-1BE4B831B8C6}">
      <dgm:prSet/>
      <dgm:spPr/>
      <dgm:t>
        <a:bodyPr/>
        <a:lstStyle/>
        <a:p>
          <a:pPr rtl="1"/>
          <a:endParaRPr lang="ar-SA"/>
        </a:p>
      </dgm:t>
    </dgm:pt>
    <dgm:pt modelId="{0EC4E752-9D67-432C-8C31-ECBAEE765F4A}" type="sibTrans" cxnId="{74A844E4-4EA9-410F-807D-1BE4B831B8C6}">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4D278A2A-D566-4C89-A932-3C9F97A7B894}">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التراجم</a:t>
          </a:r>
          <a:endParaRPr lang="ar-SA" sz="2800" b="1" dirty="0">
            <a:solidFill>
              <a:schemeClr val="tx1"/>
            </a:solidFill>
          </a:endParaRPr>
        </a:p>
      </dgm:t>
    </dgm:pt>
    <dgm:pt modelId="{FD9320F4-85C3-40D2-A270-05B7EF1EAE56}" type="parTrans" cxnId="{6DBADC6B-419A-4758-8C9F-5B33E6910530}">
      <dgm:prSet/>
      <dgm:spPr/>
      <dgm:t>
        <a:bodyPr/>
        <a:lstStyle/>
        <a:p>
          <a:pPr rtl="1"/>
          <a:endParaRPr lang="ar-SA"/>
        </a:p>
      </dgm:t>
    </dgm:pt>
    <dgm:pt modelId="{0B81D30C-9B9F-4E52-9A83-D9D3DC07D744}" type="sibTrans" cxnId="{6DBADC6B-419A-4758-8C9F-5B33E6910530}">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3C37BC61-B796-4FE9-AE88-82CE817EB090}">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تاريخ الدول </a:t>
          </a:r>
          <a:endParaRPr lang="ar-SA" sz="2800" b="1" dirty="0">
            <a:solidFill>
              <a:schemeClr val="tx1"/>
            </a:solidFill>
          </a:endParaRPr>
        </a:p>
      </dgm:t>
    </dgm:pt>
    <dgm:pt modelId="{0B67CCC6-9946-4415-90A1-B19D6F61A9E4}" type="parTrans" cxnId="{24C445C9-A98F-4E1D-8D84-8E0FE000C0A9}">
      <dgm:prSet/>
      <dgm:spPr/>
      <dgm:t>
        <a:bodyPr/>
        <a:lstStyle/>
        <a:p>
          <a:pPr rtl="1"/>
          <a:endParaRPr lang="ar-SA"/>
        </a:p>
      </dgm:t>
    </dgm:pt>
    <dgm:pt modelId="{FB7AF75C-4D2F-4036-AB0A-B3D0FA020EB2}" type="sibTrans" cxnId="{24C445C9-A98F-4E1D-8D84-8E0FE000C0A9}">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C1DA108D-5622-4F82-B4A6-97DE42D645F6}">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الجغرافية التاريخية</a:t>
          </a:r>
          <a:endParaRPr lang="ar-SA" sz="2800" b="1" dirty="0">
            <a:solidFill>
              <a:schemeClr val="tx1"/>
            </a:solidFill>
          </a:endParaRPr>
        </a:p>
      </dgm:t>
    </dgm:pt>
    <dgm:pt modelId="{BD131E4F-43D6-4536-89A8-BF9F9BB00E33}" type="parTrans" cxnId="{E5E924B3-B2F4-41D6-BCD4-F42C4827EA36}">
      <dgm:prSet/>
      <dgm:spPr/>
      <dgm:t>
        <a:bodyPr/>
        <a:lstStyle/>
        <a:p>
          <a:pPr rtl="1"/>
          <a:endParaRPr lang="ar-SA"/>
        </a:p>
      </dgm:t>
    </dgm:pt>
    <dgm:pt modelId="{DE7DAA9D-F4BF-41DD-B85E-932C35457796}" type="sibTrans" cxnId="{E5E924B3-B2F4-41D6-BCD4-F42C4827EA36}">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780BEDD8-4435-42E9-9D2D-7FA6351C3285}">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التاريخ العسكري  </a:t>
          </a:r>
          <a:endParaRPr lang="ar-SA" sz="2800" b="1" dirty="0">
            <a:solidFill>
              <a:schemeClr val="tx1"/>
            </a:solidFill>
          </a:endParaRPr>
        </a:p>
      </dgm:t>
    </dgm:pt>
    <dgm:pt modelId="{AB4A52DD-DEB3-4B64-9088-EB15CF4C8515}" type="parTrans" cxnId="{4829B382-FF6A-47A9-8C26-EAC485DE1FC4}">
      <dgm:prSet/>
      <dgm:spPr/>
      <dgm:t>
        <a:bodyPr/>
        <a:lstStyle/>
        <a:p>
          <a:pPr rtl="1"/>
          <a:endParaRPr lang="ar-SA"/>
        </a:p>
      </dgm:t>
    </dgm:pt>
    <dgm:pt modelId="{5F19CA5A-B39F-4652-A62A-61280073E8C9}" type="sibTrans" cxnId="{4829B382-FF6A-47A9-8C26-EAC485DE1FC4}">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E192D8D4-9C59-460F-8B6F-158BF15E341F}">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التاريخ الاقتصادي </a:t>
          </a:r>
          <a:endParaRPr lang="ar-SA" sz="2800" b="1" dirty="0">
            <a:solidFill>
              <a:schemeClr val="tx1"/>
            </a:solidFill>
          </a:endParaRPr>
        </a:p>
      </dgm:t>
    </dgm:pt>
    <dgm:pt modelId="{EEBE5A53-CA87-488E-88D3-0257FF365121}" type="parTrans" cxnId="{5F738EFA-9AE2-4CAB-8978-B758B0B13A4D}">
      <dgm:prSet/>
      <dgm:spPr/>
      <dgm:t>
        <a:bodyPr/>
        <a:lstStyle/>
        <a:p>
          <a:pPr rtl="1"/>
          <a:endParaRPr lang="ar-SA"/>
        </a:p>
      </dgm:t>
    </dgm:pt>
    <dgm:pt modelId="{96310235-E304-4241-AE14-9CD38AFAE8AE}" type="sibTrans" cxnId="{5F738EFA-9AE2-4CAB-8978-B758B0B13A4D}">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6A3B1B23-9A9C-469E-9ECF-7C8717FB4C35}">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التاريخ الاداري </a:t>
          </a:r>
          <a:endParaRPr lang="ar-SA" sz="2800" b="1" dirty="0">
            <a:solidFill>
              <a:schemeClr val="tx1"/>
            </a:solidFill>
          </a:endParaRPr>
        </a:p>
      </dgm:t>
    </dgm:pt>
    <dgm:pt modelId="{AB436122-4EA2-49FA-AE1D-ABF2292AC683}" type="parTrans" cxnId="{04A657A0-9033-4814-B97D-2DAEDC197620}">
      <dgm:prSet/>
      <dgm:spPr/>
      <dgm:t>
        <a:bodyPr/>
        <a:lstStyle/>
        <a:p>
          <a:pPr rtl="1"/>
          <a:endParaRPr lang="ar-SA"/>
        </a:p>
      </dgm:t>
    </dgm:pt>
    <dgm:pt modelId="{0C3CF45F-F9C2-4218-B2BE-AB8FE20C8EB3}" type="sibTrans" cxnId="{04A657A0-9033-4814-B97D-2DAEDC197620}">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1B1A27E5-7B58-4651-A406-D74EA8B676B1}">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النوادر  التاريخية  </a:t>
          </a:r>
          <a:endParaRPr lang="ar-SA" sz="2800" b="1" dirty="0">
            <a:solidFill>
              <a:schemeClr val="tx1"/>
            </a:solidFill>
          </a:endParaRPr>
        </a:p>
      </dgm:t>
    </dgm:pt>
    <dgm:pt modelId="{49C4D4CB-D11F-4B61-BD8E-704002523DD4}" type="parTrans" cxnId="{BD119AE8-AC66-42AE-8631-6491EFE7D4C8}">
      <dgm:prSet/>
      <dgm:spPr/>
      <dgm:t>
        <a:bodyPr/>
        <a:lstStyle/>
        <a:p>
          <a:pPr rtl="1"/>
          <a:endParaRPr lang="ar-SA"/>
        </a:p>
      </dgm:t>
    </dgm:pt>
    <dgm:pt modelId="{F1AA77B1-B7BB-4634-8576-B0F6C5B7B50A}" type="sibTrans" cxnId="{BD119AE8-AC66-42AE-8631-6491EFE7D4C8}">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4E8158FA-E834-4A8D-B606-DA05ACE03FBD}">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تاريخ التاريخ</a:t>
          </a:r>
          <a:endParaRPr lang="ar-SA" sz="2800" b="1" dirty="0">
            <a:solidFill>
              <a:schemeClr val="tx1"/>
            </a:solidFill>
          </a:endParaRPr>
        </a:p>
      </dgm:t>
    </dgm:pt>
    <dgm:pt modelId="{25D8EDFC-0E7E-4C5C-B301-CDC35DFD4561}" type="parTrans" cxnId="{F2B75E90-5D36-4B9A-B70B-901C49D39B57}">
      <dgm:prSet/>
      <dgm:spPr/>
      <dgm:t>
        <a:bodyPr/>
        <a:lstStyle/>
        <a:p>
          <a:pPr rtl="1"/>
          <a:endParaRPr lang="ar-SA"/>
        </a:p>
      </dgm:t>
    </dgm:pt>
    <dgm:pt modelId="{F06FC529-67FA-4180-9A9E-92ED44D694A4}" type="sibTrans" cxnId="{F2B75E90-5D36-4B9A-B70B-901C49D39B57}">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EEE38482-F285-440C-9841-C6E9E38015FF}">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IQ" sz="2800" b="1" dirty="0" smtClean="0">
              <a:solidFill>
                <a:schemeClr val="tx1"/>
              </a:solidFill>
            </a:rPr>
            <a:t>الذيول والمختصرات</a:t>
          </a:r>
          <a:endParaRPr lang="ar-SA" sz="2800" b="1" dirty="0">
            <a:solidFill>
              <a:schemeClr val="tx1"/>
            </a:solidFill>
          </a:endParaRPr>
        </a:p>
      </dgm:t>
    </dgm:pt>
    <dgm:pt modelId="{48FF396C-DD53-4F38-8302-F3D862680473}" type="parTrans" cxnId="{E24B41AD-CBF3-4171-BBAF-2C400EA0E7BC}">
      <dgm:prSet/>
      <dgm:spPr/>
      <dgm:t>
        <a:bodyPr/>
        <a:lstStyle/>
        <a:p>
          <a:pPr rtl="1"/>
          <a:endParaRPr lang="ar-SA"/>
        </a:p>
      </dgm:t>
    </dgm:pt>
    <dgm:pt modelId="{E6223D92-5C94-406F-AF65-A8F5D73F6565}" type="sibTrans" cxnId="{E24B41AD-CBF3-4171-BBAF-2C400EA0E7BC}">
      <dgm:prSet>
        <dgm:style>
          <a:lnRef idx="1">
            <a:schemeClr val="accent1"/>
          </a:lnRef>
          <a:fillRef idx="2">
            <a:schemeClr val="accent1"/>
          </a:fillRef>
          <a:effectRef idx="1">
            <a:schemeClr val="accent1"/>
          </a:effectRef>
          <a:fontRef idx="minor">
            <a:schemeClr val="dk1"/>
          </a:fontRef>
        </dgm:style>
      </dgm:prSet>
      <dgm:spPr/>
      <dgm:t>
        <a:bodyPr/>
        <a:lstStyle/>
        <a:p>
          <a:pPr rtl="1"/>
          <a:endParaRPr lang="ar-SA" sz="2800" b="1">
            <a:solidFill>
              <a:schemeClr val="tx1"/>
            </a:solidFill>
          </a:endParaRPr>
        </a:p>
      </dgm:t>
    </dgm:pt>
    <dgm:pt modelId="{1B3630B4-790E-4B13-8960-D8CF5429DC60}" type="pres">
      <dgm:prSet presAssocID="{E5829C3C-003A-4A55-953F-9197A6238C01}" presName="cycle" presStyleCnt="0">
        <dgm:presLayoutVars>
          <dgm:dir/>
          <dgm:resizeHandles val="exact"/>
        </dgm:presLayoutVars>
      </dgm:prSet>
      <dgm:spPr/>
      <dgm:t>
        <a:bodyPr/>
        <a:lstStyle/>
        <a:p>
          <a:pPr rtl="1"/>
          <a:endParaRPr lang="ar-SA"/>
        </a:p>
      </dgm:t>
    </dgm:pt>
    <dgm:pt modelId="{049962B6-70D0-4AEE-B460-0FA2546CBD84}" type="pres">
      <dgm:prSet presAssocID="{23E50C0D-54C3-46BA-9F46-C4FDEDFB47F5}" presName="node" presStyleLbl="node1" presStyleIdx="0" presStyleCnt="10" custScaleX="259433" custScaleY="194239" custRadScaleRad="49720" custRadScaleInc="34544">
        <dgm:presLayoutVars>
          <dgm:bulletEnabled val="1"/>
        </dgm:presLayoutVars>
      </dgm:prSet>
      <dgm:spPr/>
      <dgm:t>
        <a:bodyPr/>
        <a:lstStyle/>
        <a:p>
          <a:pPr rtl="1"/>
          <a:endParaRPr lang="ar-SA"/>
        </a:p>
      </dgm:t>
    </dgm:pt>
    <dgm:pt modelId="{5C410945-BEBE-408B-A707-A4272B5B0C63}" type="pres">
      <dgm:prSet presAssocID="{23E50C0D-54C3-46BA-9F46-C4FDEDFB47F5}" presName="spNode" presStyleCnt="0"/>
      <dgm:spPr/>
    </dgm:pt>
    <dgm:pt modelId="{B4A46AFC-7A95-4094-9A07-DBCD67DFAF76}" type="pres">
      <dgm:prSet presAssocID="{0EC4E752-9D67-432C-8C31-ECBAEE765F4A}" presName="sibTrans" presStyleLbl="sibTrans1D1" presStyleIdx="0" presStyleCnt="10"/>
      <dgm:spPr/>
      <dgm:t>
        <a:bodyPr/>
        <a:lstStyle/>
        <a:p>
          <a:pPr rtl="1"/>
          <a:endParaRPr lang="ar-SA"/>
        </a:p>
      </dgm:t>
    </dgm:pt>
    <dgm:pt modelId="{A82BD4BC-FB57-415D-A2B2-37C44C614682}" type="pres">
      <dgm:prSet presAssocID="{4D278A2A-D566-4C89-A932-3C9F97A7B894}" presName="node" presStyleLbl="node1" presStyleIdx="1" presStyleCnt="10" custScaleX="201298" custScaleY="189435" custRadScaleRad="127203" custRadScaleInc="123655">
        <dgm:presLayoutVars>
          <dgm:bulletEnabled val="1"/>
        </dgm:presLayoutVars>
      </dgm:prSet>
      <dgm:spPr/>
      <dgm:t>
        <a:bodyPr/>
        <a:lstStyle/>
        <a:p>
          <a:pPr rtl="1"/>
          <a:endParaRPr lang="ar-SA"/>
        </a:p>
      </dgm:t>
    </dgm:pt>
    <dgm:pt modelId="{014A8DF4-8144-4E58-935F-4642B6DD6B5D}" type="pres">
      <dgm:prSet presAssocID="{4D278A2A-D566-4C89-A932-3C9F97A7B894}" presName="spNode" presStyleCnt="0"/>
      <dgm:spPr/>
    </dgm:pt>
    <dgm:pt modelId="{12BA6624-E8D5-451D-95FC-B36437F6D715}" type="pres">
      <dgm:prSet presAssocID="{0B81D30C-9B9F-4E52-9A83-D9D3DC07D744}" presName="sibTrans" presStyleLbl="sibTrans1D1" presStyleIdx="1" presStyleCnt="10"/>
      <dgm:spPr/>
      <dgm:t>
        <a:bodyPr/>
        <a:lstStyle/>
        <a:p>
          <a:pPr rtl="1"/>
          <a:endParaRPr lang="ar-SA"/>
        </a:p>
      </dgm:t>
    </dgm:pt>
    <dgm:pt modelId="{2E05F336-F1E5-4768-9980-CA8406EA6846}" type="pres">
      <dgm:prSet presAssocID="{3C37BC61-B796-4FE9-AE88-82CE817EB090}" presName="node" presStyleLbl="node1" presStyleIdx="2" presStyleCnt="10" custScaleX="157494" custScaleY="240208" custRadScaleRad="162070" custRadScaleInc="57455">
        <dgm:presLayoutVars>
          <dgm:bulletEnabled val="1"/>
        </dgm:presLayoutVars>
      </dgm:prSet>
      <dgm:spPr/>
      <dgm:t>
        <a:bodyPr/>
        <a:lstStyle/>
        <a:p>
          <a:pPr rtl="1"/>
          <a:endParaRPr lang="ar-SA"/>
        </a:p>
      </dgm:t>
    </dgm:pt>
    <dgm:pt modelId="{2DBB4905-B0B1-4F30-BC09-43495D574388}" type="pres">
      <dgm:prSet presAssocID="{3C37BC61-B796-4FE9-AE88-82CE817EB090}" presName="spNode" presStyleCnt="0"/>
      <dgm:spPr/>
    </dgm:pt>
    <dgm:pt modelId="{8F255E2F-016C-416E-B9C1-6F1B90F74A69}" type="pres">
      <dgm:prSet presAssocID="{FB7AF75C-4D2F-4036-AB0A-B3D0FA020EB2}" presName="sibTrans" presStyleLbl="sibTrans1D1" presStyleIdx="2" presStyleCnt="10"/>
      <dgm:spPr/>
      <dgm:t>
        <a:bodyPr/>
        <a:lstStyle/>
        <a:p>
          <a:pPr rtl="1"/>
          <a:endParaRPr lang="ar-SA"/>
        </a:p>
      </dgm:t>
    </dgm:pt>
    <dgm:pt modelId="{9E995A08-C339-4D99-891A-B96139DDF0A8}" type="pres">
      <dgm:prSet presAssocID="{6A3B1B23-9A9C-469E-9ECF-7C8717FB4C35}" presName="node" presStyleLbl="node1" presStyleIdx="3" presStyleCnt="10" custScaleX="194867" custScaleY="165902" custRadScaleRad="164500" custRadScaleInc="-23292">
        <dgm:presLayoutVars>
          <dgm:bulletEnabled val="1"/>
        </dgm:presLayoutVars>
      </dgm:prSet>
      <dgm:spPr/>
      <dgm:t>
        <a:bodyPr/>
        <a:lstStyle/>
        <a:p>
          <a:pPr rtl="1"/>
          <a:endParaRPr lang="ar-SA"/>
        </a:p>
      </dgm:t>
    </dgm:pt>
    <dgm:pt modelId="{6CFA1A02-2004-4C93-ABB7-CB93AF296375}" type="pres">
      <dgm:prSet presAssocID="{6A3B1B23-9A9C-469E-9ECF-7C8717FB4C35}" presName="spNode" presStyleCnt="0"/>
      <dgm:spPr/>
    </dgm:pt>
    <dgm:pt modelId="{6616F40C-FF5E-421E-825D-167ECCF9F4A4}" type="pres">
      <dgm:prSet presAssocID="{0C3CF45F-F9C2-4218-B2BE-AB8FE20C8EB3}" presName="sibTrans" presStyleLbl="sibTrans1D1" presStyleIdx="3" presStyleCnt="10"/>
      <dgm:spPr/>
      <dgm:t>
        <a:bodyPr/>
        <a:lstStyle/>
        <a:p>
          <a:pPr rtl="1"/>
          <a:endParaRPr lang="ar-SA"/>
        </a:p>
      </dgm:t>
    </dgm:pt>
    <dgm:pt modelId="{949BEA6D-EF16-4AC4-89DA-4E09AC8CE750}" type="pres">
      <dgm:prSet presAssocID="{1B1A27E5-7B58-4651-A406-D74EA8B676B1}" presName="node" presStyleLbl="node1" presStyleIdx="4" presStyleCnt="10" custScaleX="286599" custScaleY="234064" custRadScaleRad="138122" custRadScaleInc="-47039">
        <dgm:presLayoutVars>
          <dgm:bulletEnabled val="1"/>
        </dgm:presLayoutVars>
      </dgm:prSet>
      <dgm:spPr/>
      <dgm:t>
        <a:bodyPr/>
        <a:lstStyle/>
        <a:p>
          <a:pPr rtl="1"/>
          <a:endParaRPr lang="ar-SA"/>
        </a:p>
      </dgm:t>
    </dgm:pt>
    <dgm:pt modelId="{F5F4C8E7-7A62-46B7-8DD2-38B2E5D7F9E7}" type="pres">
      <dgm:prSet presAssocID="{1B1A27E5-7B58-4651-A406-D74EA8B676B1}" presName="spNode" presStyleCnt="0"/>
      <dgm:spPr/>
    </dgm:pt>
    <dgm:pt modelId="{C2AB8C60-8681-4845-B5D5-ECF855F9103C}" type="pres">
      <dgm:prSet presAssocID="{F1AA77B1-B7BB-4634-8576-B0F6C5B7B50A}" presName="sibTrans" presStyleLbl="sibTrans1D1" presStyleIdx="4" presStyleCnt="10"/>
      <dgm:spPr/>
      <dgm:t>
        <a:bodyPr/>
        <a:lstStyle/>
        <a:p>
          <a:pPr rtl="1"/>
          <a:endParaRPr lang="ar-SA"/>
        </a:p>
      </dgm:t>
    </dgm:pt>
    <dgm:pt modelId="{8E20A8A5-2465-470D-987C-BB170E9F1546}" type="pres">
      <dgm:prSet presAssocID="{C1DA108D-5622-4F82-B4A6-97DE42D645F6}" presName="node" presStyleLbl="node1" presStyleIdx="5" presStyleCnt="10" custScaleX="199221" custScaleY="295390" custRadScaleRad="27494" custRadScaleInc="101876">
        <dgm:presLayoutVars>
          <dgm:bulletEnabled val="1"/>
        </dgm:presLayoutVars>
      </dgm:prSet>
      <dgm:spPr/>
      <dgm:t>
        <a:bodyPr/>
        <a:lstStyle/>
        <a:p>
          <a:pPr rtl="1"/>
          <a:endParaRPr lang="ar-SA"/>
        </a:p>
      </dgm:t>
    </dgm:pt>
    <dgm:pt modelId="{F0F293FF-C16D-4252-8115-AF207BC40E5F}" type="pres">
      <dgm:prSet presAssocID="{C1DA108D-5622-4F82-B4A6-97DE42D645F6}" presName="spNode" presStyleCnt="0"/>
      <dgm:spPr/>
    </dgm:pt>
    <dgm:pt modelId="{73E15623-024B-4D9F-810D-A183D7ACD0B0}" type="pres">
      <dgm:prSet presAssocID="{DE7DAA9D-F4BF-41DD-B85E-932C35457796}" presName="sibTrans" presStyleLbl="sibTrans1D1" presStyleIdx="5" presStyleCnt="10"/>
      <dgm:spPr/>
      <dgm:t>
        <a:bodyPr/>
        <a:lstStyle/>
        <a:p>
          <a:pPr rtl="1"/>
          <a:endParaRPr lang="ar-SA"/>
        </a:p>
      </dgm:t>
    </dgm:pt>
    <dgm:pt modelId="{86246588-4A3D-40B0-8980-1C69A8A60780}" type="pres">
      <dgm:prSet presAssocID="{780BEDD8-4435-42E9-9D2D-7FA6351C3285}" presName="node" presStyleLbl="node1" presStyleIdx="6" presStyleCnt="10" custScaleX="253182" custScaleY="233123" custRadScaleRad="141715" custRadScaleInc="101499">
        <dgm:presLayoutVars>
          <dgm:bulletEnabled val="1"/>
        </dgm:presLayoutVars>
      </dgm:prSet>
      <dgm:spPr/>
      <dgm:t>
        <a:bodyPr/>
        <a:lstStyle/>
        <a:p>
          <a:pPr rtl="1"/>
          <a:endParaRPr lang="ar-SA"/>
        </a:p>
      </dgm:t>
    </dgm:pt>
    <dgm:pt modelId="{36C4BB9D-5711-4D2D-9A9E-EDDADC769463}" type="pres">
      <dgm:prSet presAssocID="{780BEDD8-4435-42E9-9D2D-7FA6351C3285}" presName="spNode" presStyleCnt="0"/>
      <dgm:spPr/>
    </dgm:pt>
    <dgm:pt modelId="{E8CBDBE5-A54C-40B1-AEE0-D85F5CEFA5C9}" type="pres">
      <dgm:prSet presAssocID="{5F19CA5A-B39F-4652-A62A-61280073E8C9}" presName="sibTrans" presStyleLbl="sibTrans1D1" presStyleIdx="6" presStyleCnt="10"/>
      <dgm:spPr/>
      <dgm:t>
        <a:bodyPr/>
        <a:lstStyle/>
        <a:p>
          <a:pPr rtl="1"/>
          <a:endParaRPr lang="ar-SA"/>
        </a:p>
      </dgm:t>
    </dgm:pt>
    <dgm:pt modelId="{78EE8AA9-9C69-4A17-855E-5D1D33752861}" type="pres">
      <dgm:prSet presAssocID="{E192D8D4-9C59-460F-8B6F-158BF15E341F}" presName="node" presStyleLbl="node1" presStyleIdx="7" presStyleCnt="10" custScaleX="240501" custScaleY="176282" custRadScaleRad="146865" custRadScaleInc="17375">
        <dgm:presLayoutVars>
          <dgm:bulletEnabled val="1"/>
        </dgm:presLayoutVars>
      </dgm:prSet>
      <dgm:spPr/>
      <dgm:t>
        <a:bodyPr/>
        <a:lstStyle/>
        <a:p>
          <a:pPr rtl="1"/>
          <a:endParaRPr lang="ar-SA"/>
        </a:p>
      </dgm:t>
    </dgm:pt>
    <dgm:pt modelId="{1CCB30F2-C075-4E51-B3CE-2620BF6B9AA2}" type="pres">
      <dgm:prSet presAssocID="{E192D8D4-9C59-460F-8B6F-158BF15E341F}" presName="spNode" presStyleCnt="0"/>
      <dgm:spPr/>
    </dgm:pt>
    <dgm:pt modelId="{1642A236-4B39-4263-88B7-6D8ED979BFF8}" type="pres">
      <dgm:prSet presAssocID="{96310235-E304-4241-AE14-9CD38AFAE8AE}" presName="sibTrans" presStyleLbl="sibTrans1D1" presStyleIdx="7" presStyleCnt="10"/>
      <dgm:spPr/>
      <dgm:t>
        <a:bodyPr/>
        <a:lstStyle/>
        <a:p>
          <a:pPr rtl="1"/>
          <a:endParaRPr lang="ar-SA"/>
        </a:p>
      </dgm:t>
    </dgm:pt>
    <dgm:pt modelId="{CAA4B7F7-7D5A-4480-A863-993856F42BCC}" type="pres">
      <dgm:prSet presAssocID="{4E8158FA-E834-4A8D-B606-DA05ACE03FBD}" presName="node" presStyleLbl="node1" presStyleIdx="8" presStyleCnt="10" custScaleX="199221" custScaleY="203412" custRadScaleRad="179379" custRadScaleInc="-83804">
        <dgm:presLayoutVars>
          <dgm:bulletEnabled val="1"/>
        </dgm:presLayoutVars>
      </dgm:prSet>
      <dgm:spPr/>
      <dgm:t>
        <a:bodyPr/>
        <a:lstStyle/>
        <a:p>
          <a:pPr rtl="1"/>
          <a:endParaRPr lang="ar-SA"/>
        </a:p>
      </dgm:t>
    </dgm:pt>
    <dgm:pt modelId="{8F7446C9-CA3E-4A9B-9B77-708FC395B0DC}" type="pres">
      <dgm:prSet presAssocID="{4E8158FA-E834-4A8D-B606-DA05ACE03FBD}" presName="spNode" presStyleCnt="0"/>
      <dgm:spPr/>
    </dgm:pt>
    <dgm:pt modelId="{5C341DB5-8B0F-4859-AA12-096161E8CDE3}" type="pres">
      <dgm:prSet presAssocID="{F06FC529-67FA-4180-9A9E-92ED44D694A4}" presName="sibTrans" presStyleLbl="sibTrans1D1" presStyleIdx="8" presStyleCnt="10"/>
      <dgm:spPr/>
      <dgm:t>
        <a:bodyPr/>
        <a:lstStyle/>
        <a:p>
          <a:pPr rtl="1"/>
          <a:endParaRPr lang="ar-SA"/>
        </a:p>
      </dgm:t>
    </dgm:pt>
    <dgm:pt modelId="{86659942-6246-4DC3-9EC2-D38B1DDE774C}" type="pres">
      <dgm:prSet presAssocID="{EEE38482-F285-440C-9841-C6E9E38015FF}" presName="node" presStyleLbl="node1" presStyleIdx="9" presStyleCnt="10" custScaleX="277287" custScaleY="208028" custRadScaleRad="138634" custRadScaleInc="-195204">
        <dgm:presLayoutVars>
          <dgm:bulletEnabled val="1"/>
        </dgm:presLayoutVars>
      </dgm:prSet>
      <dgm:spPr/>
      <dgm:t>
        <a:bodyPr/>
        <a:lstStyle/>
        <a:p>
          <a:pPr rtl="1"/>
          <a:endParaRPr lang="ar-SA"/>
        </a:p>
      </dgm:t>
    </dgm:pt>
    <dgm:pt modelId="{0EC142C5-7C31-4A80-9E7D-F61A7AD4B630}" type="pres">
      <dgm:prSet presAssocID="{EEE38482-F285-440C-9841-C6E9E38015FF}" presName="spNode" presStyleCnt="0"/>
      <dgm:spPr/>
    </dgm:pt>
    <dgm:pt modelId="{F997F4A5-AF00-4BD1-BAA8-E1DE984D8665}" type="pres">
      <dgm:prSet presAssocID="{E6223D92-5C94-406F-AF65-A8F5D73F6565}" presName="sibTrans" presStyleLbl="sibTrans1D1" presStyleIdx="9" presStyleCnt="10"/>
      <dgm:spPr/>
      <dgm:t>
        <a:bodyPr/>
        <a:lstStyle/>
        <a:p>
          <a:pPr rtl="1"/>
          <a:endParaRPr lang="ar-SA"/>
        </a:p>
      </dgm:t>
    </dgm:pt>
  </dgm:ptLst>
  <dgm:cxnLst>
    <dgm:cxn modelId="{3A0E2B91-1FCD-4FA8-ACAB-1654B687E5B6}" type="presOf" srcId="{0C3CF45F-F9C2-4218-B2BE-AB8FE20C8EB3}" destId="{6616F40C-FF5E-421E-825D-167ECCF9F4A4}" srcOrd="0" destOrd="0" presId="urn:microsoft.com/office/officeart/2005/8/layout/cycle5"/>
    <dgm:cxn modelId="{2594B591-C15D-40AA-9665-246603AE9DA4}" type="presOf" srcId="{EEE38482-F285-440C-9841-C6E9E38015FF}" destId="{86659942-6246-4DC3-9EC2-D38B1DDE774C}" srcOrd="0" destOrd="0" presId="urn:microsoft.com/office/officeart/2005/8/layout/cycle5"/>
    <dgm:cxn modelId="{AF763552-2CAC-48C1-A700-7CBBD9103209}" type="presOf" srcId="{4E8158FA-E834-4A8D-B606-DA05ACE03FBD}" destId="{CAA4B7F7-7D5A-4480-A863-993856F42BCC}" srcOrd="0" destOrd="0" presId="urn:microsoft.com/office/officeart/2005/8/layout/cycle5"/>
    <dgm:cxn modelId="{04A657A0-9033-4814-B97D-2DAEDC197620}" srcId="{E5829C3C-003A-4A55-953F-9197A6238C01}" destId="{6A3B1B23-9A9C-469E-9ECF-7C8717FB4C35}" srcOrd="3" destOrd="0" parTransId="{AB436122-4EA2-49FA-AE1D-ABF2292AC683}" sibTransId="{0C3CF45F-F9C2-4218-B2BE-AB8FE20C8EB3}"/>
    <dgm:cxn modelId="{492F6C0F-1A3D-4E89-BAAE-1CA3F21EBB21}" type="presOf" srcId="{F06FC529-67FA-4180-9A9E-92ED44D694A4}" destId="{5C341DB5-8B0F-4859-AA12-096161E8CDE3}" srcOrd="0" destOrd="0" presId="urn:microsoft.com/office/officeart/2005/8/layout/cycle5"/>
    <dgm:cxn modelId="{E5E924B3-B2F4-41D6-BCD4-F42C4827EA36}" srcId="{E5829C3C-003A-4A55-953F-9197A6238C01}" destId="{C1DA108D-5622-4F82-B4A6-97DE42D645F6}" srcOrd="5" destOrd="0" parTransId="{BD131E4F-43D6-4536-89A8-BF9F9BB00E33}" sibTransId="{DE7DAA9D-F4BF-41DD-B85E-932C35457796}"/>
    <dgm:cxn modelId="{74A844E4-4EA9-410F-807D-1BE4B831B8C6}" srcId="{E5829C3C-003A-4A55-953F-9197A6238C01}" destId="{23E50C0D-54C3-46BA-9F46-C4FDEDFB47F5}" srcOrd="0" destOrd="0" parTransId="{65FF040C-E64E-4762-821C-11ABAC91F3B2}" sibTransId="{0EC4E752-9D67-432C-8C31-ECBAEE765F4A}"/>
    <dgm:cxn modelId="{B2A3A42F-B20E-4897-BA41-101ADFF205BA}" type="presOf" srcId="{6A3B1B23-9A9C-469E-9ECF-7C8717FB4C35}" destId="{9E995A08-C339-4D99-891A-B96139DDF0A8}" srcOrd="0" destOrd="0" presId="urn:microsoft.com/office/officeart/2005/8/layout/cycle5"/>
    <dgm:cxn modelId="{72571039-4CD1-4F2B-A224-CEB8D2F3078B}" type="presOf" srcId="{1B1A27E5-7B58-4651-A406-D74EA8B676B1}" destId="{949BEA6D-EF16-4AC4-89DA-4E09AC8CE750}" srcOrd="0" destOrd="0" presId="urn:microsoft.com/office/officeart/2005/8/layout/cycle5"/>
    <dgm:cxn modelId="{24C445C9-A98F-4E1D-8D84-8E0FE000C0A9}" srcId="{E5829C3C-003A-4A55-953F-9197A6238C01}" destId="{3C37BC61-B796-4FE9-AE88-82CE817EB090}" srcOrd="2" destOrd="0" parTransId="{0B67CCC6-9946-4415-90A1-B19D6F61A9E4}" sibTransId="{FB7AF75C-4D2F-4036-AB0A-B3D0FA020EB2}"/>
    <dgm:cxn modelId="{A008E49B-3AD6-4694-9AB9-2E1B8695D99E}" type="presOf" srcId="{4D278A2A-D566-4C89-A932-3C9F97A7B894}" destId="{A82BD4BC-FB57-415D-A2B2-37C44C614682}" srcOrd="0" destOrd="0" presId="urn:microsoft.com/office/officeart/2005/8/layout/cycle5"/>
    <dgm:cxn modelId="{D9034CCD-56F7-4DBE-88EE-DFFCCE513028}" type="presOf" srcId="{C1DA108D-5622-4F82-B4A6-97DE42D645F6}" destId="{8E20A8A5-2465-470D-987C-BB170E9F1546}" srcOrd="0" destOrd="0" presId="urn:microsoft.com/office/officeart/2005/8/layout/cycle5"/>
    <dgm:cxn modelId="{9896B12C-79DD-485B-BB2A-11F1E6704DA4}" type="presOf" srcId="{FB7AF75C-4D2F-4036-AB0A-B3D0FA020EB2}" destId="{8F255E2F-016C-416E-B9C1-6F1B90F74A69}" srcOrd="0" destOrd="0" presId="urn:microsoft.com/office/officeart/2005/8/layout/cycle5"/>
    <dgm:cxn modelId="{F2B75E90-5D36-4B9A-B70B-901C49D39B57}" srcId="{E5829C3C-003A-4A55-953F-9197A6238C01}" destId="{4E8158FA-E834-4A8D-B606-DA05ACE03FBD}" srcOrd="8" destOrd="0" parTransId="{25D8EDFC-0E7E-4C5C-B301-CDC35DFD4561}" sibTransId="{F06FC529-67FA-4180-9A9E-92ED44D694A4}"/>
    <dgm:cxn modelId="{02FF4365-AB7F-45C7-9587-1CE3C387714C}" type="presOf" srcId="{DE7DAA9D-F4BF-41DD-B85E-932C35457796}" destId="{73E15623-024B-4D9F-810D-A183D7ACD0B0}" srcOrd="0" destOrd="0" presId="urn:microsoft.com/office/officeart/2005/8/layout/cycle5"/>
    <dgm:cxn modelId="{BF459630-8567-4D19-B581-746383D86DBA}" type="presOf" srcId="{0EC4E752-9D67-432C-8C31-ECBAEE765F4A}" destId="{B4A46AFC-7A95-4094-9A07-DBCD67DFAF76}" srcOrd="0" destOrd="0" presId="urn:microsoft.com/office/officeart/2005/8/layout/cycle5"/>
    <dgm:cxn modelId="{B1FFD624-8FDB-4EB0-83A3-0BEDEAFBE3CD}" type="presOf" srcId="{0B81D30C-9B9F-4E52-9A83-D9D3DC07D744}" destId="{12BA6624-E8D5-451D-95FC-B36437F6D715}" srcOrd="0" destOrd="0" presId="urn:microsoft.com/office/officeart/2005/8/layout/cycle5"/>
    <dgm:cxn modelId="{431DCFE1-E03E-477D-9F87-326F902F96F3}" type="presOf" srcId="{23E50C0D-54C3-46BA-9F46-C4FDEDFB47F5}" destId="{049962B6-70D0-4AEE-B460-0FA2546CBD84}" srcOrd="0" destOrd="0" presId="urn:microsoft.com/office/officeart/2005/8/layout/cycle5"/>
    <dgm:cxn modelId="{8ADDF54B-C0C3-4297-ACB9-FEE0F4B95E86}" type="presOf" srcId="{E192D8D4-9C59-460F-8B6F-158BF15E341F}" destId="{78EE8AA9-9C69-4A17-855E-5D1D33752861}" srcOrd="0" destOrd="0" presId="urn:microsoft.com/office/officeart/2005/8/layout/cycle5"/>
    <dgm:cxn modelId="{617E750B-3C2F-49F3-9C00-0B2D4C63DFC2}" type="presOf" srcId="{5F19CA5A-B39F-4652-A62A-61280073E8C9}" destId="{E8CBDBE5-A54C-40B1-AEE0-D85F5CEFA5C9}" srcOrd="0" destOrd="0" presId="urn:microsoft.com/office/officeart/2005/8/layout/cycle5"/>
    <dgm:cxn modelId="{E24B41AD-CBF3-4171-BBAF-2C400EA0E7BC}" srcId="{E5829C3C-003A-4A55-953F-9197A6238C01}" destId="{EEE38482-F285-440C-9841-C6E9E38015FF}" srcOrd="9" destOrd="0" parTransId="{48FF396C-DD53-4F38-8302-F3D862680473}" sibTransId="{E6223D92-5C94-406F-AF65-A8F5D73F6565}"/>
    <dgm:cxn modelId="{F6C784EA-62F9-439F-9A91-92E97410095B}" type="presOf" srcId="{E6223D92-5C94-406F-AF65-A8F5D73F6565}" destId="{F997F4A5-AF00-4BD1-BAA8-E1DE984D8665}" srcOrd="0" destOrd="0" presId="urn:microsoft.com/office/officeart/2005/8/layout/cycle5"/>
    <dgm:cxn modelId="{EFE8F3AB-1B0F-42EE-B3E9-12E11F0E4C05}" type="presOf" srcId="{3C37BC61-B796-4FE9-AE88-82CE817EB090}" destId="{2E05F336-F1E5-4768-9980-CA8406EA6846}" srcOrd="0" destOrd="0" presId="urn:microsoft.com/office/officeart/2005/8/layout/cycle5"/>
    <dgm:cxn modelId="{6DBADC6B-419A-4758-8C9F-5B33E6910530}" srcId="{E5829C3C-003A-4A55-953F-9197A6238C01}" destId="{4D278A2A-D566-4C89-A932-3C9F97A7B894}" srcOrd="1" destOrd="0" parTransId="{FD9320F4-85C3-40D2-A270-05B7EF1EAE56}" sibTransId="{0B81D30C-9B9F-4E52-9A83-D9D3DC07D744}"/>
    <dgm:cxn modelId="{BD119AE8-AC66-42AE-8631-6491EFE7D4C8}" srcId="{E5829C3C-003A-4A55-953F-9197A6238C01}" destId="{1B1A27E5-7B58-4651-A406-D74EA8B676B1}" srcOrd="4" destOrd="0" parTransId="{49C4D4CB-D11F-4B61-BD8E-704002523DD4}" sibTransId="{F1AA77B1-B7BB-4634-8576-B0F6C5B7B50A}"/>
    <dgm:cxn modelId="{DA5E1234-4234-4F0B-8405-5A34642E5FF0}" type="presOf" srcId="{780BEDD8-4435-42E9-9D2D-7FA6351C3285}" destId="{86246588-4A3D-40B0-8980-1C69A8A60780}" srcOrd="0" destOrd="0" presId="urn:microsoft.com/office/officeart/2005/8/layout/cycle5"/>
    <dgm:cxn modelId="{4829B382-FF6A-47A9-8C26-EAC485DE1FC4}" srcId="{E5829C3C-003A-4A55-953F-9197A6238C01}" destId="{780BEDD8-4435-42E9-9D2D-7FA6351C3285}" srcOrd="6" destOrd="0" parTransId="{AB4A52DD-DEB3-4B64-9088-EB15CF4C8515}" sibTransId="{5F19CA5A-B39F-4652-A62A-61280073E8C9}"/>
    <dgm:cxn modelId="{EEDF4AE3-7F4F-4D6D-9B2B-1CE947AE2BFF}" type="presOf" srcId="{F1AA77B1-B7BB-4634-8576-B0F6C5B7B50A}" destId="{C2AB8C60-8681-4845-B5D5-ECF855F9103C}" srcOrd="0" destOrd="0" presId="urn:microsoft.com/office/officeart/2005/8/layout/cycle5"/>
    <dgm:cxn modelId="{E36419DE-D2BB-46FA-8753-FD297017E87A}" type="presOf" srcId="{96310235-E304-4241-AE14-9CD38AFAE8AE}" destId="{1642A236-4B39-4263-88B7-6D8ED979BFF8}" srcOrd="0" destOrd="0" presId="urn:microsoft.com/office/officeart/2005/8/layout/cycle5"/>
    <dgm:cxn modelId="{8B816EEB-E58A-4C1D-AE58-FFFECD4C606D}" type="presOf" srcId="{E5829C3C-003A-4A55-953F-9197A6238C01}" destId="{1B3630B4-790E-4B13-8960-D8CF5429DC60}" srcOrd="0" destOrd="0" presId="urn:microsoft.com/office/officeart/2005/8/layout/cycle5"/>
    <dgm:cxn modelId="{5F738EFA-9AE2-4CAB-8978-B758B0B13A4D}" srcId="{E5829C3C-003A-4A55-953F-9197A6238C01}" destId="{E192D8D4-9C59-460F-8B6F-158BF15E341F}" srcOrd="7" destOrd="0" parTransId="{EEBE5A53-CA87-488E-88D3-0257FF365121}" sibTransId="{96310235-E304-4241-AE14-9CD38AFAE8AE}"/>
    <dgm:cxn modelId="{8EA4B887-909A-450B-B987-F1F506D18B21}" type="presParOf" srcId="{1B3630B4-790E-4B13-8960-D8CF5429DC60}" destId="{049962B6-70D0-4AEE-B460-0FA2546CBD84}" srcOrd="0" destOrd="0" presId="urn:microsoft.com/office/officeart/2005/8/layout/cycle5"/>
    <dgm:cxn modelId="{D1843613-03B0-4C48-A0D3-D84F6C646D59}" type="presParOf" srcId="{1B3630B4-790E-4B13-8960-D8CF5429DC60}" destId="{5C410945-BEBE-408B-A707-A4272B5B0C63}" srcOrd="1" destOrd="0" presId="urn:microsoft.com/office/officeart/2005/8/layout/cycle5"/>
    <dgm:cxn modelId="{1ACDA80C-99DD-4033-A73F-5BBEE0CD5089}" type="presParOf" srcId="{1B3630B4-790E-4B13-8960-D8CF5429DC60}" destId="{B4A46AFC-7A95-4094-9A07-DBCD67DFAF76}" srcOrd="2" destOrd="0" presId="urn:microsoft.com/office/officeart/2005/8/layout/cycle5"/>
    <dgm:cxn modelId="{8DD8A4A7-62A1-4587-822D-C2C073869285}" type="presParOf" srcId="{1B3630B4-790E-4B13-8960-D8CF5429DC60}" destId="{A82BD4BC-FB57-415D-A2B2-37C44C614682}" srcOrd="3" destOrd="0" presId="urn:microsoft.com/office/officeart/2005/8/layout/cycle5"/>
    <dgm:cxn modelId="{BDD29F74-73B9-4705-9B50-C065A4E83AB7}" type="presParOf" srcId="{1B3630B4-790E-4B13-8960-D8CF5429DC60}" destId="{014A8DF4-8144-4E58-935F-4642B6DD6B5D}" srcOrd="4" destOrd="0" presId="urn:microsoft.com/office/officeart/2005/8/layout/cycle5"/>
    <dgm:cxn modelId="{2C0D9D3F-931A-4A3A-968C-299D0216459F}" type="presParOf" srcId="{1B3630B4-790E-4B13-8960-D8CF5429DC60}" destId="{12BA6624-E8D5-451D-95FC-B36437F6D715}" srcOrd="5" destOrd="0" presId="urn:microsoft.com/office/officeart/2005/8/layout/cycle5"/>
    <dgm:cxn modelId="{1E75AB85-1DD0-4427-B079-0BEC3967A37D}" type="presParOf" srcId="{1B3630B4-790E-4B13-8960-D8CF5429DC60}" destId="{2E05F336-F1E5-4768-9980-CA8406EA6846}" srcOrd="6" destOrd="0" presId="urn:microsoft.com/office/officeart/2005/8/layout/cycle5"/>
    <dgm:cxn modelId="{D5AC298A-BB65-4455-83D7-12CC8F1677BF}" type="presParOf" srcId="{1B3630B4-790E-4B13-8960-D8CF5429DC60}" destId="{2DBB4905-B0B1-4F30-BC09-43495D574388}" srcOrd="7" destOrd="0" presId="urn:microsoft.com/office/officeart/2005/8/layout/cycle5"/>
    <dgm:cxn modelId="{D7DF65EB-C1E2-4D0A-BC67-05207A58DD92}" type="presParOf" srcId="{1B3630B4-790E-4B13-8960-D8CF5429DC60}" destId="{8F255E2F-016C-416E-B9C1-6F1B90F74A69}" srcOrd="8" destOrd="0" presId="urn:microsoft.com/office/officeart/2005/8/layout/cycle5"/>
    <dgm:cxn modelId="{92CCE96E-2BA0-4132-A02D-2BCE40E83931}" type="presParOf" srcId="{1B3630B4-790E-4B13-8960-D8CF5429DC60}" destId="{9E995A08-C339-4D99-891A-B96139DDF0A8}" srcOrd="9" destOrd="0" presId="urn:microsoft.com/office/officeart/2005/8/layout/cycle5"/>
    <dgm:cxn modelId="{960C27EE-4221-4EAA-A6D6-253A9DB42AC7}" type="presParOf" srcId="{1B3630B4-790E-4B13-8960-D8CF5429DC60}" destId="{6CFA1A02-2004-4C93-ABB7-CB93AF296375}" srcOrd="10" destOrd="0" presId="urn:microsoft.com/office/officeart/2005/8/layout/cycle5"/>
    <dgm:cxn modelId="{CCDB3721-BB94-44F6-AA88-166D6BE78E8B}" type="presParOf" srcId="{1B3630B4-790E-4B13-8960-D8CF5429DC60}" destId="{6616F40C-FF5E-421E-825D-167ECCF9F4A4}" srcOrd="11" destOrd="0" presId="urn:microsoft.com/office/officeart/2005/8/layout/cycle5"/>
    <dgm:cxn modelId="{AB11971D-8FD8-4542-83DC-BD16E638C1A2}" type="presParOf" srcId="{1B3630B4-790E-4B13-8960-D8CF5429DC60}" destId="{949BEA6D-EF16-4AC4-89DA-4E09AC8CE750}" srcOrd="12" destOrd="0" presId="urn:microsoft.com/office/officeart/2005/8/layout/cycle5"/>
    <dgm:cxn modelId="{73FD79CE-846A-4DB6-A083-636DA0979E44}" type="presParOf" srcId="{1B3630B4-790E-4B13-8960-D8CF5429DC60}" destId="{F5F4C8E7-7A62-46B7-8DD2-38B2E5D7F9E7}" srcOrd="13" destOrd="0" presId="urn:microsoft.com/office/officeart/2005/8/layout/cycle5"/>
    <dgm:cxn modelId="{D03A7F01-B185-48FC-8577-FE355F5AA176}" type="presParOf" srcId="{1B3630B4-790E-4B13-8960-D8CF5429DC60}" destId="{C2AB8C60-8681-4845-B5D5-ECF855F9103C}" srcOrd="14" destOrd="0" presId="urn:microsoft.com/office/officeart/2005/8/layout/cycle5"/>
    <dgm:cxn modelId="{8E2C07D8-78BA-4B94-B741-5EBA3A01DBBF}" type="presParOf" srcId="{1B3630B4-790E-4B13-8960-D8CF5429DC60}" destId="{8E20A8A5-2465-470D-987C-BB170E9F1546}" srcOrd="15" destOrd="0" presId="urn:microsoft.com/office/officeart/2005/8/layout/cycle5"/>
    <dgm:cxn modelId="{29FDA3B1-66FA-4556-8215-8B70E4D89678}" type="presParOf" srcId="{1B3630B4-790E-4B13-8960-D8CF5429DC60}" destId="{F0F293FF-C16D-4252-8115-AF207BC40E5F}" srcOrd="16" destOrd="0" presId="urn:microsoft.com/office/officeart/2005/8/layout/cycle5"/>
    <dgm:cxn modelId="{2ABB8BB4-0D06-4B05-A969-34C1ABD01302}" type="presParOf" srcId="{1B3630B4-790E-4B13-8960-D8CF5429DC60}" destId="{73E15623-024B-4D9F-810D-A183D7ACD0B0}" srcOrd="17" destOrd="0" presId="urn:microsoft.com/office/officeart/2005/8/layout/cycle5"/>
    <dgm:cxn modelId="{0758896C-E67E-4887-9571-403FE7C10771}" type="presParOf" srcId="{1B3630B4-790E-4B13-8960-D8CF5429DC60}" destId="{86246588-4A3D-40B0-8980-1C69A8A60780}" srcOrd="18" destOrd="0" presId="urn:microsoft.com/office/officeart/2005/8/layout/cycle5"/>
    <dgm:cxn modelId="{BC5831E5-6395-4CD7-8AB8-9B38DD8A033C}" type="presParOf" srcId="{1B3630B4-790E-4B13-8960-D8CF5429DC60}" destId="{36C4BB9D-5711-4D2D-9A9E-EDDADC769463}" srcOrd="19" destOrd="0" presId="urn:microsoft.com/office/officeart/2005/8/layout/cycle5"/>
    <dgm:cxn modelId="{89971066-151E-4825-B8D9-390FB41C5FAE}" type="presParOf" srcId="{1B3630B4-790E-4B13-8960-D8CF5429DC60}" destId="{E8CBDBE5-A54C-40B1-AEE0-D85F5CEFA5C9}" srcOrd="20" destOrd="0" presId="urn:microsoft.com/office/officeart/2005/8/layout/cycle5"/>
    <dgm:cxn modelId="{EFD86FB5-BFFD-4862-B4CB-E4EE357512A8}" type="presParOf" srcId="{1B3630B4-790E-4B13-8960-D8CF5429DC60}" destId="{78EE8AA9-9C69-4A17-855E-5D1D33752861}" srcOrd="21" destOrd="0" presId="urn:microsoft.com/office/officeart/2005/8/layout/cycle5"/>
    <dgm:cxn modelId="{7B966D67-BAD9-4D9B-A5E9-25C4819E7F20}" type="presParOf" srcId="{1B3630B4-790E-4B13-8960-D8CF5429DC60}" destId="{1CCB30F2-C075-4E51-B3CE-2620BF6B9AA2}" srcOrd="22" destOrd="0" presId="urn:microsoft.com/office/officeart/2005/8/layout/cycle5"/>
    <dgm:cxn modelId="{040CB5CE-BBB7-450B-BC07-D395946EE60D}" type="presParOf" srcId="{1B3630B4-790E-4B13-8960-D8CF5429DC60}" destId="{1642A236-4B39-4263-88B7-6D8ED979BFF8}" srcOrd="23" destOrd="0" presId="urn:microsoft.com/office/officeart/2005/8/layout/cycle5"/>
    <dgm:cxn modelId="{21D2C078-13D9-4873-9982-C5238F1F4848}" type="presParOf" srcId="{1B3630B4-790E-4B13-8960-D8CF5429DC60}" destId="{CAA4B7F7-7D5A-4480-A863-993856F42BCC}" srcOrd="24" destOrd="0" presId="urn:microsoft.com/office/officeart/2005/8/layout/cycle5"/>
    <dgm:cxn modelId="{3D0AFC6A-B08C-4C5C-ABF6-C46EEBD3EC9F}" type="presParOf" srcId="{1B3630B4-790E-4B13-8960-D8CF5429DC60}" destId="{8F7446C9-CA3E-4A9B-9B77-708FC395B0DC}" srcOrd="25" destOrd="0" presId="urn:microsoft.com/office/officeart/2005/8/layout/cycle5"/>
    <dgm:cxn modelId="{FEE119CF-AF4A-4BD8-8A01-839D025249DA}" type="presParOf" srcId="{1B3630B4-790E-4B13-8960-D8CF5429DC60}" destId="{5C341DB5-8B0F-4859-AA12-096161E8CDE3}" srcOrd="26" destOrd="0" presId="urn:microsoft.com/office/officeart/2005/8/layout/cycle5"/>
    <dgm:cxn modelId="{F5300845-6787-4EF5-BDF0-C95FDF18FFFC}" type="presParOf" srcId="{1B3630B4-790E-4B13-8960-D8CF5429DC60}" destId="{86659942-6246-4DC3-9EC2-D38B1DDE774C}" srcOrd="27" destOrd="0" presId="urn:microsoft.com/office/officeart/2005/8/layout/cycle5"/>
    <dgm:cxn modelId="{6C72D11C-E3AD-49D4-B4F4-8C752951391F}" type="presParOf" srcId="{1B3630B4-790E-4B13-8960-D8CF5429DC60}" destId="{0EC142C5-7C31-4A80-9E7D-F61A7AD4B630}" srcOrd="28" destOrd="0" presId="urn:microsoft.com/office/officeart/2005/8/layout/cycle5"/>
    <dgm:cxn modelId="{868A0CF4-1181-429E-87BB-2EE07D0940EE}" type="presParOf" srcId="{1B3630B4-790E-4B13-8960-D8CF5429DC60}" destId="{F997F4A5-AF00-4BD1-BAA8-E1DE984D8665}" srcOrd="29"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06076-114F-4038-9426-5BA8BB589C20}" type="doc">
      <dgm:prSet loTypeId="urn:microsoft.com/office/officeart/2009/layout/CirclePictureHierarchy" loCatId="hierarchy" qsTypeId="urn:microsoft.com/office/officeart/2005/8/quickstyle/simple4" qsCatId="simple" csTypeId="urn:microsoft.com/office/officeart/2005/8/colors/accent2_4" csCatId="accent2" phldr="1"/>
      <dgm:spPr/>
      <dgm:t>
        <a:bodyPr/>
        <a:lstStyle/>
        <a:p>
          <a:pPr rtl="1"/>
          <a:endParaRPr lang="ar-SA"/>
        </a:p>
      </dgm:t>
    </dgm:pt>
    <dgm:pt modelId="{6108A93D-DF4A-4A6A-9D1A-3D07AB91437A}">
      <dgm:prSet phldrT="[نص]" custT="1"/>
      <dgm:spPr>
        <a:solidFill>
          <a:srgbClr val="00B050"/>
        </a:solidFill>
      </dgm:spPr>
      <dgm:t>
        <a:bodyPr/>
        <a:lstStyle/>
        <a:p>
          <a:pPr algn="ctr" rtl="1"/>
          <a:r>
            <a:rPr lang="ar-IQ" sz="2400" dirty="0" smtClean="0"/>
            <a:t>أنواع كتب التراجم </a:t>
          </a:r>
          <a:endParaRPr lang="ar-SA" sz="2400" dirty="0"/>
        </a:p>
      </dgm:t>
    </dgm:pt>
    <dgm:pt modelId="{CD00A3D2-68E1-45B2-BAD0-0C2313D4305A}" type="parTrans" cxnId="{C691B9BA-52D1-47D4-9B4A-E42BE1BD2054}">
      <dgm:prSet/>
      <dgm:spPr/>
      <dgm:t>
        <a:bodyPr/>
        <a:lstStyle/>
        <a:p>
          <a:pPr rtl="1"/>
          <a:endParaRPr lang="ar-SA"/>
        </a:p>
      </dgm:t>
    </dgm:pt>
    <dgm:pt modelId="{7AFCEAAB-629E-4DFC-BA40-23DAA2A58CF4}" type="sibTrans" cxnId="{C691B9BA-52D1-47D4-9B4A-E42BE1BD2054}">
      <dgm:prSet/>
      <dgm:spPr/>
      <dgm:t>
        <a:bodyPr/>
        <a:lstStyle/>
        <a:p>
          <a:pPr rtl="1"/>
          <a:endParaRPr lang="ar-SA"/>
        </a:p>
      </dgm:t>
    </dgm:pt>
    <dgm:pt modelId="{3D9D608C-5482-4B13-A786-F4BA5DC04DC3}">
      <dgm:prSet phldrT="[نص]"/>
      <dgm:spPr>
        <a:solidFill>
          <a:schemeClr val="accent5">
            <a:lumMod val="60000"/>
            <a:lumOff val="40000"/>
          </a:schemeClr>
        </a:solidFill>
      </dgm:spPr>
      <dgm:t>
        <a:bodyPr/>
        <a:lstStyle/>
        <a:p>
          <a:pPr rtl="1"/>
          <a:r>
            <a:rPr lang="ar-IQ" dirty="0" smtClean="0"/>
            <a:t>الطبقات </a:t>
          </a:r>
          <a:endParaRPr lang="ar-SA" dirty="0"/>
        </a:p>
      </dgm:t>
    </dgm:pt>
    <dgm:pt modelId="{E0645B03-3E33-43E2-9F3E-191D5E2DCDA3}" type="parTrans" cxnId="{3DD3DB21-4A34-4E07-A810-F44FE8D04CAF}">
      <dgm:prSet/>
      <dgm:spPr>
        <a:solidFill>
          <a:schemeClr val="accent5">
            <a:lumMod val="60000"/>
            <a:lumOff val="40000"/>
          </a:schemeClr>
        </a:solidFill>
      </dgm:spPr>
      <dgm:t>
        <a:bodyPr/>
        <a:lstStyle/>
        <a:p>
          <a:pPr rtl="1"/>
          <a:endParaRPr lang="ar-SA"/>
        </a:p>
      </dgm:t>
    </dgm:pt>
    <dgm:pt modelId="{71829133-7F04-44AE-BAD4-8D6F1B811347}" type="sibTrans" cxnId="{3DD3DB21-4A34-4E07-A810-F44FE8D04CAF}">
      <dgm:prSet/>
      <dgm:spPr/>
      <dgm:t>
        <a:bodyPr/>
        <a:lstStyle/>
        <a:p>
          <a:pPr rtl="1"/>
          <a:endParaRPr lang="ar-SA"/>
        </a:p>
      </dgm:t>
    </dgm:pt>
    <dgm:pt modelId="{89404B49-B64C-4B27-BB38-017971279C78}">
      <dgm:prSet phldrT="[نص]"/>
      <dgm:spPr>
        <a:solidFill>
          <a:schemeClr val="accent5">
            <a:lumMod val="60000"/>
            <a:lumOff val="40000"/>
          </a:schemeClr>
        </a:solidFill>
      </dgm:spPr>
      <dgm:t>
        <a:bodyPr/>
        <a:lstStyle/>
        <a:p>
          <a:pPr rtl="1"/>
          <a:r>
            <a:rPr lang="ar-IQ" dirty="0" smtClean="0"/>
            <a:t>معاجم الشيوخ </a:t>
          </a:r>
          <a:endParaRPr lang="ar-SA" dirty="0"/>
        </a:p>
      </dgm:t>
    </dgm:pt>
    <dgm:pt modelId="{F0F8224A-88D1-4A53-A186-B42F4AB0D2C3}" type="parTrans" cxnId="{20D974FD-D9F0-4B9A-9BE7-0E5D30ADA586}">
      <dgm:prSet/>
      <dgm:spPr>
        <a:solidFill>
          <a:schemeClr val="accent5">
            <a:lumMod val="60000"/>
            <a:lumOff val="40000"/>
          </a:schemeClr>
        </a:solidFill>
      </dgm:spPr>
      <dgm:t>
        <a:bodyPr/>
        <a:lstStyle/>
        <a:p>
          <a:pPr rtl="1"/>
          <a:endParaRPr lang="ar-SA"/>
        </a:p>
      </dgm:t>
    </dgm:pt>
    <dgm:pt modelId="{CA00C4A1-13E5-4A24-A584-D88C06901784}" type="sibTrans" cxnId="{20D974FD-D9F0-4B9A-9BE7-0E5D30ADA586}">
      <dgm:prSet/>
      <dgm:spPr/>
      <dgm:t>
        <a:bodyPr/>
        <a:lstStyle/>
        <a:p>
          <a:pPr rtl="1"/>
          <a:endParaRPr lang="ar-SA"/>
        </a:p>
      </dgm:t>
    </dgm:pt>
    <dgm:pt modelId="{17C15506-A3D9-44A9-8B2F-167FFB955047}">
      <dgm:prSet phldrT="[نص]"/>
      <dgm:spPr>
        <a:solidFill>
          <a:schemeClr val="accent5">
            <a:lumMod val="60000"/>
            <a:lumOff val="40000"/>
          </a:schemeClr>
        </a:solidFill>
      </dgm:spPr>
      <dgm:t>
        <a:bodyPr/>
        <a:lstStyle/>
        <a:p>
          <a:pPr rtl="1"/>
          <a:r>
            <a:rPr lang="ar-IQ" dirty="0" smtClean="0"/>
            <a:t>الوفيات</a:t>
          </a:r>
          <a:endParaRPr lang="ar-SA" dirty="0"/>
        </a:p>
      </dgm:t>
    </dgm:pt>
    <dgm:pt modelId="{A55B6245-E868-4A09-BDA8-AEBC99D2D706}" type="parTrans" cxnId="{84BD033B-A024-4912-83B9-DC464278503A}">
      <dgm:prSet/>
      <dgm:spPr>
        <a:solidFill>
          <a:schemeClr val="accent5">
            <a:lumMod val="60000"/>
            <a:lumOff val="40000"/>
          </a:schemeClr>
        </a:solidFill>
      </dgm:spPr>
      <dgm:t>
        <a:bodyPr/>
        <a:lstStyle/>
        <a:p>
          <a:pPr rtl="1"/>
          <a:endParaRPr lang="ar-SA"/>
        </a:p>
      </dgm:t>
    </dgm:pt>
    <dgm:pt modelId="{29FF2519-3709-4063-82BA-0F1A44E0091E}" type="sibTrans" cxnId="{84BD033B-A024-4912-83B9-DC464278503A}">
      <dgm:prSet/>
      <dgm:spPr/>
      <dgm:t>
        <a:bodyPr/>
        <a:lstStyle/>
        <a:p>
          <a:pPr rtl="1"/>
          <a:endParaRPr lang="ar-SA"/>
        </a:p>
      </dgm:t>
    </dgm:pt>
    <dgm:pt modelId="{0E0A026A-6086-4F7A-A0E4-A2DD34F1F195}">
      <dgm:prSet phldrT="[نص]"/>
      <dgm:spPr>
        <a:solidFill>
          <a:schemeClr val="accent5">
            <a:lumMod val="60000"/>
            <a:lumOff val="40000"/>
          </a:schemeClr>
        </a:solidFill>
      </dgm:spPr>
      <dgm:t>
        <a:bodyPr/>
        <a:lstStyle/>
        <a:p>
          <a:pPr rtl="1"/>
          <a:r>
            <a:rPr lang="ar-SA" dirty="0" smtClean="0"/>
            <a:t>كتب الرجال المحلية </a:t>
          </a:r>
          <a:endParaRPr lang="ar-SA" dirty="0"/>
        </a:p>
      </dgm:t>
    </dgm:pt>
    <dgm:pt modelId="{67E3965E-B593-45E0-8441-1A1E17FE5A3C}" type="parTrans" cxnId="{196359AD-E801-419C-8BD3-62D5048B3E79}">
      <dgm:prSet/>
      <dgm:spPr>
        <a:solidFill>
          <a:schemeClr val="accent5">
            <a:lumMod val="60000"/>
            <a:lumOff val="40000"/>
          </a:schemeClr>
        </a:solidFill>
      </dgm:spPr>
      <dgm:t>
        <a:bodyPr/>
        <a:lstStyle/>
        <a:p>
          <a:pPr rtl="1"/>
          <a:endParaRPr lang="ar-SA"/>
        </a:p>
      </dgm:t>
    </dgm:pt>
    <dgm:pt modelId="{EA9C9489-C092-4C0B-BE19-3A0AA482AD3D}" type="sibTrans" cxnId="{196359AD-E801-419C-8BD3-62D5048B3E79}">
      <dgm:prSet/>
      <dgm:spPr/>
      <dgm:t>
        <a:bodyPr/>
        <a:lstStyle/>
        <a:p>
          <a:pPr rtl="1"/>
          <a:endParaRPr lang="ar-SA"/>
        </a:p>
      </dgm:t>
    </dgm:pt>
    <dgm:pt modelId="{340B647D-24EF-4DDE-B24B-5CB85255CEB8}" type="pres">
      <dgm:prSet presAssocID="{A3206076-114F-4038-9426-5BA8BB589C20}" presName="hierChild1" presStyleCnt="0">
        <dgm:presLayoutVars>
          <dgm:chPref val="1"/>
          <dgm:dir/>
          <dgm:animOne val="branch"/>
          <dgm:animLvl val="lvl"/>
          <dgm:resizeHandles/>
        </dgm:presLayoutVars>
      </dgm:prSet>
      <dgm:spPr/>
      <dgm:t>
        <a:bodyPr/>
        <a:lstStyle/>
        <a:p>
          <a:pPr rtl="1"/>
          <a:endParaRPr lang="ar-SA"/>
        </a:p>
      </dgm:t>
    </dgm:pt>
    <dgm:pt modelId="{4F2C3D7F-DC87-4DF2-95FD-CB836AEC6359}" type="pres">
      <dgm:prSet presAssocID="{6108A93D-DF4A-4A6A-9D1A-3D07AB91437A}" presName="hierRoot1" presStyleCnt="0"/>
      <dgm:spPr/>
    </dgm:pt>
    <dgm:pt modelId="{646FFFE6-D108-41F9-BA42-CC684A3A0DEE}" type="pres">
      <dgm:prSet presAssocID="{6108A93D-DF4A-4A6A-9D1A-3D07AB91437A}" presName="composite" presStyleCnt="0"/>
      <dgm:spPr/>
    </dgm:pt>
    <dgm:pt modelId="{11095BB8-B3C4-4147-8379-D77749A7D362}" type="pres">
      <dgm:prSet presAssocID="{6108A93D-DF4A-4A6A-9D1A-3D07AB91437A}" presName="image" presStyleLbl="node0" presStyleIdx="0" presStyleCnt="1" custScaleX="128740" custLinFactNeighborX="32806" custLinFactNeighborY="-4850"/>
      <dgm:spPr>
        <a:solidFill>
          <a:schemeClr val="accent5">
            <a:lumMod val="60000"/>
            <a:lumOff val="40000"/>
          </a:schemeClr>
        </a:solidFill>
      </dgm:spPr>
    </dgm:pt>
    <dgm:pt modelId="{157D402E-8B81-4582-8211-3B28986574AD}" type="pres">
      <dgm:prSet presAssocID="{6108A93D-DF4A-4A6A-9D1A-3D07AB91437A}" presName="text" presStyleLbl="revTx" presStyleIdx="0" presStyleCnt="5" custScaleX="220690" custScaleY="101123" custLinFactNeighborX="93668" custLinFactNeighborY="-4845">
        <dgm:presLayoutVars>
          <dgm:chPref val="3"/>
        </dgm:presLayoutVars>
      </dgm:prSet>
      <dgm:spPr/>
      <dgm:t>
        <a:bodyPr/>
        <a:lstStyle/>
        <a:p>
          <a:pPr rtl="1"/>
          <a:endParaRPr lang="ar-SA"/>
        </a:p>
      </dgm:t>
    </dgm:pt>
    <dgm:pt modelId="{6B759243-31FA-4525-B5B1-C9E3DC414A36}" type="pres">
      <dgm:prSet presAssocID="{6108A93D-DF4A-4A6A-9D1A-3D07AB91437A}" presName="hierChild2" presStyleCnt="0"/>
      <dgm:spPr/>
    </dgm:pt>
    <dgm:pt modelId="{8A6C76D4-1D92-4B8C-8DED-E543733898EC}" type="pres">
      <dgm:prSet presAssocID="{E0645B03-3E33-43E2-9F3E-191D5E2DCDA3}" presName="Name10" presStyleLbl="parChTrans1D2" presStyleIdx="0" presStyleCnt="2"/>
      <dgm:spPr/>
      <dgm:t>
        <a:bodyPr/>
        <a:lstStyle/>
        <a:p>
          <a:pPr rtl="1"/>
          <a:endParaRPr lang="ar-SA"/>
        </a:p>
      </dgm:t>
    </dgm:pt>
    <dgm:pt modelId="{C726931D-D755-4BD4-8364-E3A87E7A5C53}" type="pres">
      <dgm:prSet presAssocID="{3D9D608C-5482-4B13-A786-F4BA5DC04DC3}" presName="hierRoot2" presStyleCnt="0"/>
      <dgm:spPr/>
    </dgm:pt>
    <dgm:pt modelId="{5EFE0B5B-52CA-4BB3-83AF-BDDC2CBB381F}" type="pres">
      <dgm:prSet presAssocID="{3D9D608C-5482-4B13-A786-F4BA5DC04DC3}" presName="composite2" presStyleCnt="0"/>
      <dgm:spPr/>
    </dgm:pt>
    <dgm:pt modelId="{3B4594F7-C2E2-4A23-B565-EF8F92DF6FDB}" type="pres">
      <dgm:prSet presAssocID="{3D9D608C-5482-4B13-A786-F4BA5DC04DC3}" presName="image2" presStyleLbl="node2" presStyleIdx="0" presStyleCnt="2"/>
      <dgm:spPr>
        <a:solidFill>
          <a:schemeClr val="accent5">
            <a:lumMod val="60000"/>
            <a:lumOff val="40000"/>
          </a:schemeClr>
        </a:solidFill>
      </dgm:spPr>
      <dgm:t>
        <a:bodyPr/>
        <a:lstStyle/>
        <a:p>
          <a:pPr rtl="1"/>
          <a:endParaRPr lang="ar-SA"/>
        </a:p>
      </dgm:t>
    </dgm:pt>
    <dgm:pt modelId="{31419CB0-BB12-4B30-B756-F75B44377EFE}" type="pres">
      <dgm:prSet presAssocID="{3D9D608C-5482-4B13-A786-F4BA5DC04DC3}" presName="text2" presStyleLbl="revTx" presStyleIdx="1" presStyleCnt="5">
        <dgm:presLayoutVars>
          <dgm:chPref val="3"/>
        </dgm:presLayoutVars>
      </dgm:prSet>
      <dgm:spPr/>
      <dgm:t>
        <a:bodyPr/>
        <a:lstStyle/>
        <a:p>
          <a:pPr rtl="1"/>
          <a:endParaRPr lang="ar-SA"/>
        </a:p>
      </dgm:t>
    </dgm:pt>
    <dgm:pt modelId="{1B1A33A4-6CA5-4121-B23F-1CEAED7CB334}" type="pres">
      <dgm:prSet presAssocID="{3D9D608C-5482-4B13-A786-F4BA5DC04DC3}" presName="hierChild3" presStyleCnt="0"/>
      <dgm:spPr/>
    </dgm:pt>
    <dgm:pt modelId="{309D99B3-9AA9-4FBE-9473-2287C30F30D6}" type="pres">
      <dgm:prSet presAssocID="{F0F8224A-88D1-4A53-A186-B42F4AB0D2C3}" presName="Name17" presStyleLbl="parChTrans1D3" presStyleIdx="0" presStyleCnt="2"/>
      <dgm:spPr/>
      <dgm:t>
        <a:bodyPr/>
        <a:lstStyle/>
        <a:p>
          <a:pPr rtl="1"/>
          <a:endParaRPr lang="ar-SA"/>
        </a:p>
      </dgm:t>
    </dgm:pt>
    <dgm:pt modelId="{37169630-1EE8-4E87-93BE-1CEF7DDCE2A5}" type="pres">
      <dgm:prSet presAssocID="{89404B49-B64C-4B27-BB38-017971279C78}" presName="hierRoot3" presStyleCnt="0"/>
      <dgm:spPr/>
    </dgm:pt>
    <dgm:pt modelId="{1013A89B-827B-46F5-BF48-D39AAE6CD1CA}" type="pres">
      <dgm:prSet presAssocID="{89404B49-B64C-4B27-BB38-017971279C78}" presName="composite3" presStyleCnt="0"/>
      <dgm:spPr/>
    </dgm:pt>
    <dgm:pt modelId="{2DE23D2F-AA1E-4720-A93E-F924780228CE}" type="pres">
      <dgm:prSet presAssocID="{89404B49-B64C-4B27-BB38-017971279C78}" presName="image3" presStyleLbl="node3" presStyleIdx="0" presStyleCnt="2"/>
      <dgm:spPr>
        <a:solidFill>
          <a:schemeClr val="accent5">
            <a:lumMod val="60000"/>
            <a:lumOff val="40000"/>
          </a:schemeClr>
        </a:solidFill>
      </dgm:spPr>
    </dgm:pt>
    <dgm:pt modelId="{249F0C4F-5506-4413-AC97-0A649ED26074}" type="pres">
      <dgm:prSet presAssocID="{89404B49-B64C-4B27-BB38-017971279C78}" presName="text3" presStyleLbl="revTx" presStyleIdx="2" presStyleCnt="5">
        <dgm:presLayoutVars>
          <dgm:chPref val="3"/>
        </dgm:presLayoutVars>
      </dgm:prSet>
      <dgm:spPr/>
      <dgm:t>
        <a:bodyPr/>
        <a:lstStyle/>
        <a:p>
          <a:pPr rtl="1"/>
          <a:endParaRPr lang="ar-SA"/>
        </a:p>
      </dgm:t>
    </dgm:pt>
    <dgm:pt modelId="{52F6FFA4-7ADF-4068-887F-F5E2EFFA8ECA}" type="pres">
      <dgm:prSet presAssocID="{89404B49-B64C-4B27-BB38-017971279C78}" presName="hierChild4" presStyleCnt="0"/>
      <dgm:spPr/>
    </dgm:pt>
    <dgm:pt modelId="{81F8BE0C-2A49-4485-ACE0-0ADC50BC64CD}" type="pres">
      <dgm:prSet presAssocID="{A55B6245-E868-4A09-BDA8-AEBC99D2D706}" presName="Name10" presStyleLbl="parChTrans1D2" presStyleIdx="1" presStyleCnt="2"/>
      <dgm:spPr/>
      <dgm:t>
        <a:bodyPr/>
        <a:lstStyle/>
        <a:p>
          <a:pPr rtl="1"/>
          <a:endParaRPr lang="ar-SA"/>
        </a:p>
      </dgm:t>
    </dgm:pt>
    <dgm:pt modelId="{AF1BD491-2E20-47B2-AAD3-75DD15BE3BBE}" type="pres">
      <dgm:prSet presAssocID="{17C15506-A3D9-44A9-8B2F-167FFB955047}" presName="hierRoot2" presStyleCnt="0"/>
      <dgm:spPr/>
    </dgm:pt>
    <dgm:pt modelId="{9F757D09-D8C0-4D32-B09F-3EEF330E0288}" type="pres">
      <dgm:prSet presAssocID="{17C15506-A3D9-44A9-8B2F-167FFB955047}" presName="composite2" presStyleCnt="0"/>
      <dgm:spPr/>
    </dgm:pt>
    <dgm:pt modelId="{4BFBAD10-74E0-46AD-B36C-6C9907D77984}" type="pres">
      <dgm:prSet presAssocID="{17C15506-A3D9-44A9-8B2F-167FFB955047}" presName="image2" presStyleLbl="node2" presStyleIdx="1" presStyleCnt="2"/>
      <dgm:spPr>
        <a:solidFill>
          <a:schemeClr val="accent5">
            <a:lumMod val="60000"/>
            <a:lumOff val="40000"/>
          </a:schemeClr>
        </a:solidFill>
      </dgm:spPr>
    </dgm:pt>
    <dgm:pt modelId="{C6F4C432-DABC-4C5B-94B8-6926E94C8C5C}" type="pres">
      <dgm:prSet presAssocID="{17C15506-A3D9-44A9-8B2F-167FFB955047}" presName="text2" presStyleLbl="revTx" presStyleIdx="3" presStyleCnt="5">
        <dgm:presLayoutVars>
          <dgm:chPref val="3"/>
        </dgm:presLayoutVars>
      </dgm:prSet>
      <dgm:spPr/>
      <dgm:t>
        <a:bodyPr/>
        <a:lstStyle/>
        <a:p>
          <a:pPr rtl="1"/>
          <a:endParaRPr lang="ar-SA"/>
        </a:p>
      </dgm:t>
    </dgm:pt>
    <dgm:pt modelId="{04DB21D5-BE47-4454-92EB-8F1DE4C7CD11}" type="pres">
      <dgm:prSet presAssocID="{17C15506-A3D9-44A9-8B2F-167FFB955047}" presName="hierChild3" presStyleCnt="0"/>
      <dgm:spPr/>
    </dgm:pt>
    <dgm:pt modelId="{51BBA390-8D0A-46CA-AF5D-B2DE68735EFF}" type="pres">
      <dgm:prSet presAssocID="{67E3965E-B593-45E0-8441-1A1E17FE5A3C}" presName="Name17" presStyleLbl="parChTrans1D3" presStyleIdx="1" presStyleCnt="2"/>
      <dgm:spPr/>
      <dgm:t>
        <a:bodyPr/>
        <a:lstStyle/>
        <a:p>
          <a:pPr rtl="1"/>
          <a:endParaRPr lang="ar-SA"/>
        </a:p>
      </dgm:t>
    </dgm:pt>
    <dgm:pt modelId="{9A873CF0-9DE5-4A65-997A-3CC1CFC0B92E}" type="pres">
      <dgm:prSet presAssocID="{0E0A026A-6086-4F7A-A0E4-A2DD34F1F195}" presName="hierRoot3" presStyleCnt="0"/>
      <dgm:spPr/>
    </dgm:pt>
    <dgm:pt modelId="{0DBD91EB-1D70-413B-8BCE-93DEB7968D6D}" type="pres">
      <dgm:prSet presAssocID="{0E0A026A-6086-4F7A-A0E4-A2DD34F1F195}" presName="composite3" presStyleCnt="0"/>
      <dgm:spPr/>
    </dgm:pt>
    <dgm:pt modelId="{87582425-982F-4830-89A8-3C4D05086DE1}" type="pres">
      <dgm:prSet presAssocID="{0E0A026A-6086-4F7A-A0E4-A2DD34F1F195}" presName="image3" presStyleLbl="node3" presStyleIdx="1" presStyleCnt="2"/>
      <dgm:spPr>
        <a:solidFill>
          <a:schemeClr val="accent5">
            <a:lumMod val="60000"/>
            <a:lumOff val="40000"/>
          </a:schemeClr>
        </a:solidFill>
      </dgm:spPr>
    </dgm:pt>
    <dgm:pt modelId="{EC42113D-D55C-4B93-85B4-A95F38F4174C}" type="pres">
      <dgm:prSet presAssocID="{0E0A026A-6086-4F7A-A0E4-A2DD34F1F195}" presName="text3" presStyleLbl="revTx" presStyleIdx="4" presStyleCnt="5">
        <dgm:presLayoutVars>
          <dgm:chPref val="3"/>
        </dgm:presLayoutVars>
      </dgm:prSet>
      <dgm:spPr/>
      <dgm:t>
        <a:bodyPr/>
        <a:lstStyle/>
        <a:p>
          <a:pPr rtl="1"/>
          <a:endParaRPr lang="ar-SA"/>
        </a:p>
      </dgm:t>
    </dgm:pt>
    <dgm:pt modelId="{01C9797C-8E7F-4646-9443-91D348848C97}" type="pres">
      <dgm:prSet presAssocID="{0E0A026A-6086-4F7A-A0E4-A2DD34F1F195}" presName="hierChild4" presStyleCnt="0"/>
      <dgm:spPr/>
    </dgm:pt>
  </dgm:ptLst>
  <dgm:cxnLst>
    <dgm:cxn modelId="{20D974FD-D9F0-4B9A-9BE7-0E5D30ADA586}" srcId="{3D9D608C-5482-4B13-A786-F4BA5DC04DC3}" destId="{89404B49-B64C-4B27-BB38-017971279C78}" srcOrd="0" destOrd="0" parTransId="{F0F8224A-88D1-4A53-A186-B42F4AB0D2C3}" sibTransId="{CA00C4A1-13E5-4A24-A584-D88C06901784}"/>
    <dgm:cxn modelId="{74615464-58FA-4030-ABB0-11DF92D97037}" type="presOf" srcId="{A3206076-114F-4038-9426-5BA8BB589C20}" destId="{340B647D-24EF-4DDE-B24B-5CB85255CEB8}" srcOrd="0" destOrd="0" presId="urn:microsoft.com/office/officeart/2009/layout/CirclePictureHierarchy"/>
    <dgm:cxn modelId="{4FCE9CFA-2C34-4DA3-B870-0D20F2CB9CDB}" type="presOf" srcId="{E0645B03-3E33-43E2-9F3E-191D5E2DCDA3}" destId="{8A6C76D4-1D92-4B8C-8DED-E543733898EC}" srcOrd="0" destOrd="0" presId="urn:microsoft.com/office/officeart/2009/layout/CirclePictureHierarchy"/>
    <dgm:cxn modelId="{1FB4DD6E-B2DD-4C17-9DDB-D25101567CF8}" type="presOf" srcId="{3D9D608C-5482-4B13-A786-F4BA5DC04DC3}" destId="{31419CB0-BB12-4B30-B756-F75B44377EFE}" srcOrd="0" destOrd="0" presId="urn:microsoft.com/office/officeart/2009/layout/CirclePictureHierarchy"/>
    <dgm:cxn modelId="{61D29EBA-96C7-4441-B23B-420CE923E4C8}" type="presOf" srcId="{F0F8224A-88D1-4A53-A186-B42F4AB0D2C3}" destId="{309D99B3-9AA9-4FBE-9473-2287C30F30D6}" srcOrd="0" destOrd="0" presId="urn:microsoft.com/office/officeart/2009/layout/CirclePictureHierarchy"/>
    <dgm:cxn modelId="{84BD033B-A024-4912-83B9-DC464278503A}" srcId="{6108A93D-DF4A-4A6A-9D1A-3D07AB91437A}" destId="{17C15506-A3D9-44A9-8B2F-167FFB955047}" srcOrd="1" destOrd="0" parTransId="{A55B6245-E868-4A09-BDA8-AEBC99D2D706}" sibTransId="{29FF2519-3709-4063-82BA-0F1A44E0091E}"/>
    <dgm:cxn modelId="{C691B9BA-52D1-47D4-9B4A-E42BE1BD2054}" srcId="{A3206076-114F-4038-9426-5BA8BB589C20}" destId="{6108A93D-DF4A-4A6A-9D1A-3D07AB91437A}" srcOrd="0" destOrd="0" parTransId="{CD00A3D2-68E1-45B2-BAD0-0C2313D4305A}" sibTransId="{7AFCEAAB-629E-4DFC-BA40-23DAA2A58CF4}"/>
    <dgm:cxn modelId="{0C804764-1299-4127-A4C3-7EADF4CB462D}" type="presOf" srcId="{A55B6245-E868-4A09-BDA8-AEBC99D2D706}" destId="{81F8BE0C-2A49-4485-ACE0-0ADC50BC64CD}" srcOrd="0" destOrd="0" presId="urn:microsoft.com/office/officeart/2009/layout/CirclePictureHierarchy"/>
    <dgm:cxn modelId="{A64D33D4-7D0D-46F9-B33A-DF0426F18CF6}" type="presOf" srcId="{6108A93D-DF4A-4A6A-9D1A-3D07AB91437A}" destId="{157D402E-8B81-4582-8211-3B28986574AD}" srcOrd="0" destOrd="0" presId="urn:microsoft.com/office/officeart/2009/layout/CirclePictureHierarchy"/>
    <dgm:cxn modelId="{77368E16-ABAD-4D38-9D7F-079EE6CA7629}" type="presOf" srcId="{17C15506-A3D9-44A9-8B2F-167FFB955047}" destId="{C6F4C432-DABC-4C5B-94B8-6926E94C8C5C}" srcOrd="0" destOrd="0" presId="urn:microsoft.com/office/officeart/2009/layout/CirclePictureHierarchy"/>
    <dgm:cxn modelId="{3DD3DB21-4A34-4E07-A810-F44FE8D04CAF}" srcId="{6108A93D-DF4A-4A6A-9D1A-3D07AB91437A}" destId="{3D9D608C-5482-4B13-A786-F4BA5DC04DC3}" srcOrd="0" destOrd="0" parTransId="{E0645B03-3E33-43E2-9F3E-191D5E2DCDA3}" sibTransId="{71829133-7F04-44AE-BAD4-8D6F1B811347}"/>
    <dgm:cxn modelId="{DAF54A2B-4A1A-4F72-B61F-775F331CC434}" type="presOf" srcId="{67E3965E-B593-45E0-8441-1A1E17FE5A3C}" destId="{51BBA390-8D0A-46CA-AF5D-B2DE68735EFF}" srcOrd="0" destOrd="0" presId="urn:microsoft.com/office/officeart/2009/layout/CirclePictureHierarchy"/>
    <dgm:cxn modelId="{E3952E17-AF8F-4C0F-9EB8-F285AEFE5617}" type="presOf" srcId="{89404B49-B64C-4B27-BB38-017971279C78}" destId="{249F0C4F-5506-4413-AC97-0A649ED26074}" srcOrd="0" destOrd="0" presId="urn:microsoft.com/office/officeart/2009/layout/CirclePictureHierarchy"/>
    <dgm:cxn modelId="{B50FD2A0-8912-4895-96DA-ECD3D6AE6C7C}" type="presOf" srcId="{0E0A026A-6086-4F7A-A0E4-A2DD34F1F195}" destId="{EC42113D-D55C-4B93-85B4-A95F38F4174C}" srcOrd="0" destOrd="0" presId="urn:microsoft.com/office/officeart/2009/layout/CirclePictureHierarchy"/>
    <dgm:cxn modelId="{196359AD-E801-419C-8BD3-62D5048B3E79}" srcId="{17C15506-A3D9-44A9-8B2F-167FFB955047}" destId="{0E0A026A-6086-4F7A-A0E4-A2DD34F1F195}" srcOrd="0" destOrd="0" parTransId="{67E3965E-B593-45E0-8441-1A1E17FE5A3C}" sibTransId="{EA9C9489-C092-4C0B-BE19-3A0AA482AD3D}"/>
    <dgm:cxn modelId="{8B2E5F95-833B-4AA4-B216-DA04FD508861}" type="presParOf" srcId="{340B647D-24EF-4DDE-B24B-5CB85255CEB8}" destId="{4F2C3D7F-DC87-4DF2-95FD-CB836AEC6359}" srcOrd="0" destOrd="0" presId="urn:microsoft.com/office/officeart/2009/layout/CirclePictureHierarchy"/>
    <dgm:cxn modelId="{FB68827C-9270-44A7-BCE0-B20312391E1A}" type="presParOf" srcId="{4F2C3D7F-DC87-4DF2-95FD-CB836AEC6359}" destId="{646FFFE6-D108-41F9-BA42-CC684A3A0DEE}" srcOrd="0" destOrd="0" presId="urn:microsoft.com/office/officeart/2009/layout/CirclePictureHierarchy"/>
    <dgm:cxn modelId="{D4F0C3B2-AB2B-4331-9A26-6709C03784D9}" type="presParOf" srcId="{646FFFE6-D108-41F9-BA42-CC684A3A0DEE}" destId="{11095BB8-B3C4-4147-8379-D77749A7D362}" srcOrd="0" destOrd="0" presId="urn:microsoft.com/office/officeart/2009/layout/CirclePictureHierarchy"/>
    <dgm:cxn modelId="{07EDB4DF-B377-4123-86AC-6CA1A1A92A10}" type="presParOf" srcId="{646FFFE6-D108-41F9-BA42-CC684A3A0DEE}" destId="{157D402E-8B81-4582-8211-3B28986574AD}" srcOrd="1" destOrd="0" presId="urn:microsoft.com/office/officeart/2009/layout/CirclePictureHierarchy"/>
    <dgm:cxn modelId="{3CAD8890-EF69-45B9-9B52-7AB6017073C4}" type="presParOf" srcId="{4F2C3D7F-DC87-4DF2-95FD-CB836AEC6359}" destId="{6B759243-31FA-4525-B5B1-C9E3DC414A36}" srcOrd="1" destOrd="0" presId="urn:microsoft.com/office/officeart/2009/layout/CirclePictureHierarchy"/>
    <dgm:cxn modelId="{43F43C9C-9672-4B08-BB2E-5954B2D857C2}" type="presParOf" srcId="{6B759243-31FA-4525-B5B1-C9E3DC414A36}" destId="{8A6C76D4-1D92-4B8C-8DED-E543733898EC}" srcOrd="0" destOrd="0" presId="urn:microsoft.com/office/officeart/2009/layout/CirclePictureHierarchy"/>
    <dgm:cxn modelId="{86384337-C795-451C-97D1-826E888CDD4F}" type="presParOf" srcId="{6B759243-31FA-4525-B5B1-C9E3DC414A36}" destId="{C726931D-D755-4BD4-8364-E3A87E7A5C53}" srcOrd="1" destOrd="0" presId="urn:microsoft.com/office/officeart/2009/layout/CirclePictureHierarchy"/>
    <dgm:cxn modelId="{E1452943-78EA-4AEC-B843-C789F7264D65}" type="presParOf" srcId="{C726931D-D755-4BD4-8364-E3A87E7A5C53}" destId="{5EFE0B5B-52CA-4BB3-83AF-BDDC2CBB381F}" srcOrd="0" destOrd="0" presId="urn:microsoft.com/office/officeart/2009/layout/CirclePictureHierarchy"/>
    <dgm:cxn modelId="{1823972B-4FE1-4B8F-9A8B-D8C3EA98EA66}" type="presParOf" srcId="{5EFE0B5B-52CA-4BB3-83AF-BDDC2CBB381F}" destId="{3B4594F7-C2E2-4A23-B565-EF8F92DF6FDB}" srcOrd="0" destOrd="0" presId="urn:microsoft.com/office/officeart/2009/layout/CirclePictureHierarchy"/>
    <dgm:cxn modelId="{EFCC2896-A747-4DCB-98E2-6A9ABE0743FC}" type="presParOf" srcId="{5EFE0B5B-52CA-4BB3-83AF-BDDC2CBB381F}" destId="{31419CB0-BB12-4B30-B756-F75B44377EFE}" srcOrd="1" destOrd="0" presId="urn:microsoft.com/office/officeart/2009/layout/CirclePictureHierarchy"/>
    <dgm:cxn modelId="{317DAF68-4C23-4C9A-A595-B6FA4442A0F6}" type="presParOf" srcId="{C726931D-D755-4BD4-8364-E3A87E7A5C53}" destId="{1B1A33A4-6CA5-4121-B23F-1CEAED7CB334}" srcOrd="1" destOrd="0" presId="urn:microsoft.com/office/officeart/2009/layout/CirclePictureHierarchy"/>
    <dgm:cxn modelId="{58F1AA08-F91F-4F88-91F4-8236375CF2CB}" type="presParOf" srcId="{1B1A33A4-6CA5-4121-B23F-1CEAED7CB334}" destId="{309D99B3-9AA9-4FBE-9473-2287C30F30D6}" srcOrd="0" destOrd="0" presId="urn:microsoft.com/office/officeart/2009/layout/CirclePictureHierarchy"/>
    <dgm:cxn modelId="{BB478F91-D168-4D70-B19F-EB347D669C51}" type="presParOf" srcId="{1B1A33A4-6CA5-4121-B23F-1CEAED7CB334}" destId="{37169630-1EE8-4E87-93BE-1CEF7DDCE2A5}" srcOrd="1" destOrd="0" presId="urn:microsoft.com/office/officeart/2009/layout/CirclePictureHierarchy"/>
    <dgm:cxn modelId="{3AF4B66F-D354-4AB0-A175-142A8E8F631A}" type="presParOf" srcId="{37169630-1EE8-4E87-93BE-1CEF7DDCE2A5}" destId="{1013A89B-827B-46F5-BF48-D39AAE6CD1CA}" srcOrd="0" destOrd="0" presId="urn:microsoft.com/office/officeart/2009/layout/CirclePictureHierarchy"/>
    <dgm:cxn modelId="{FDA0A08C-D8F0-4213-B31E-CB0DF1772636}" type="presParOf" srcId="{1013A89B-827B-46F5-BF48-D39AAE6CD1CA}" destId="{2DE23D2F-AA1E-4720-A93E-F924780228CE}" srcOrd="0" destOrd="0" presId="urn:microsoft.com/office/officeart/2009/layout/CirclePictureHierarchy"/>
    <dgm:cxn modelId="{0E4B525F-3577-46DC-920E-927AD5613DB6}" type="presParOf" srcId="{1013A89B-827B-46F5-BF48-D39AAE6CD1CA}" destId="{249F0C4F-5506-4413-AC97-0A649ED26074}" srcOrd="1" destOrd="0" presId="urn:microsoft.com/office/officeart/2009/layout/CirclePictureHierarchy"/>
    <dgm:cxn modelId="{539D4C78-B8F0-48BB-BD6F-C53C0BA87E21}" type="presParOf" srcId="{37169630-1EE8-4E87-93BE-1CEF7DDCE2A5}" destId="{52F6FFA4-7ADF-4068-887F-F5E2EFFA8ECA}" srcOrd="1" destOrd="0" presId="urn:microsoft.com/office/officeart/2009/layout/CirclePictureHierarchy"/>
    <dgm:cxn modelId="{E715553B-AFB5-413B-8AFD-2FAC70F6926E}" type="presParOf" srcId="{6B759243-31FA-4525-B5B1-C9E3DC414A36}" destId="{81F8BE0C-2A49-4485-ACE0-0ADC50BC64CD}" srcOrd="2" destOrd="0" presId="urn:microsoft.com/office/officeart/2009/layout/CirclePictureHierarchy"/>
    <dgm:cxn modelId="{26940DF6-5EFE-4514-BA8A-E3D037706B64}" type="presParOf" srcId="{6B759243-31FA-4525-B5B1-C9E3DC414A36}" destId="{AF1BD491-2E20-47B2-AAD3-75DD15BE3BBE}" srcOrd="3" destOrd="0" presId="urn:microsoft.com/office/officeart/2009/layout/CirclePictureHierarchy"/>
    <dgm:cxn modelId="{F5C94E5F-9B19-4CE5-96FF-1901B1223DE9}" type="presParOf" srcId="{AF1BD491-2E20-47B2-AAD3-75DD15BE3BBE}" destId="{9F757D09-D8C0-4D32-B09F-3EEF330E0288}" srcOrd="0" destOrd="0" presId="urn:microsoft.com/office/officeart/2009/layout/CirclePictureHierarchy"/>
    <dgm:cxn modelId="{7771DEF6-2C96-41B7-AE35-5DAF91AAE95B}" type="presParOf" srcId="{9F757D09-D8C0-4D32-B09F-3EEF330E0288}" destId="{4BFBAD10-74E0-46AD-B36C-6C9907D77984}" srcOrd="0" destOrd="0" presId="urn:microsoft.com/office/officeart/2009/layout/CirclePictureHierarchy"/>
    <dgm:cxn modelId="{10241A3D-A8F3-43DB-8F9A-23EE5068966E}" type="presParOf" srcId="{9F757D09-D8C0-4D32-B09F-3EEF330E0288}" destId="{C6F4C432-DABC-4C5B-94B8-6926E94C8C5C}" srcOrd="1" destOrd="0" presId="urn:microsoft.com/office/officeart/2009/layout/CirclePictureHierarchy"/>
    <dgm:cxn modelId="{416CEC56-DFA5-4B3B-AB8C-565720C2316F}" type="presParOf" srcId="{AF1BD491-2E20-47B2-AAD3-75DD15BE3BBE}" destId="{04DB21D5-BE47-4454-92EB-8F1DE4C7CD11}" srcOrd="1" destOrd="0" presId="urn:microsoft.com/office/officeart/2009/layout/CirclePictureHierarchy"/>
    <dgm:cxn modelId="{01B93277-B99F-46FB-9572-824850E6309A}" type="presParOf" srcId="{04DB21D5-BE47-4454-92EB-8F1DE4C7CD11}" destId="{51BBA390-8D0A-46CA-AF5D-B2DE68735EFF}" srcOrd="0" destOrd="0" presId="urn:microsoft.com/office/officeart/2009/layout/CirclePictureHierarchy"/>
    <dgm:cxn modelId="{EFEA5B11-D309-478A-826B-08F428905C74}" type="presParOf" srcId="{04DB21D5-BE47-4454-92EB-8F1DE4C7CD11}" destId="{9A873CF0-9DE5-4A65-997A-3CC1CFC0B92E}" srcOrd="1" destOrd="0" presId="urn:microsoft.com/office/officeart/2009/layout/CirclePictureHierarchy"/>
    <dgm:cxn modelId="{2433CEE9-B014-4E2A-9DE9-2684F271E9F2}" type="presParOf" srcId="{9A873CF0-9DE5-4A65-997A-3CC1CFC0B92E}" destId="{0DBD91EB-1D70-413B-8BCE-93DEB7968D6D}" srcOrd="0" destOrd="0" presId="urn:microsoft.com/office/officeart/2009/layout/CirclePictureHierarchy"/>
    <dgm:cxn modelId="{DB3D3B6A-AB71-40AD-9F66-AE3BA33ACA22}" type="presParOf" srcId="{0DBD91EB-1D70-413B-8BCE-93DEB7968D6D}" destId="{87582425-982F-4830-89A8-3C4D05086DE1}" srcOrd="0" destOrd="0" presId="urn:microsoft.com/office/officeart/2009/layout/CirclePictureHierarchy"/>
    <dgm:cxn modelId="{20CC8278-6341-4884-B00D-5A07B81904A9}" type="presParOf" srcId="{0DBD91EB-1D70-413B-8BCE-93DEB7968D6D}" destId="{EC42113D-D55C-4B93-85B4-A95F38F4174C}" srcOrd="1" destOrd="0" presId="urn:microsoft.com/office/officeart/2009/layout/CirclePictureHierarchy"/>
    <dgm:cxn modelId="{7B2D3DF2-6930-491A-94F3-1736EEF12B72}" type="presParOf" srcId="{9A873CF0-9DE5-4A65-997A-3CC1CFC0B92E}" destId="{01C9797C-8E7F-4646-9443-91D348848C97}"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2F19B4-F5E6-4270-B3BA-39A7DD516DAE}" type="doc">
      <dgm:prSet loTypeId="urn:microsoft.com/office/officeart/2005/8/layout/matrix1" loCatId="matrix" qsTypeId="urn:microsoft.com/office/officeart/2005/8/quickstyle/3d3" qsCatId="3D" csTypeId="urn:microsoft.com/office/officeart/2005/8/colors/colorful3" csCatId="colorful" phldr="1"/>
      <dgm:spPr/>
      <dgm:t>
        <a:bodyPr/>
        <a:lstStyle/>
        <a:p>
          <a:pPr rtl="1"/>
          <a:endParaRPr lang="ar-SA"/>
        </a:p>
      </dgm:t>
    </dgm:pt>
    <dgm:pt modelId="{A4B01F62-41E6-491F-B005-904A3475DB49}">
      <dgm:prSet phldrT="[نص]" custT="1"/>
      <dgm:spPr/>
      <dgm:t>
        <a:bodyPr/>
        <a:lstStyle/>
        <a:p>
          <a:pPr algn="ctr" rtl="1"/>
          <a:r>
            <a:rPr lang="ar-IQ" sz="2000" dirty="0" smtClean="0">
              <a:solidFill>
                <a:schemeClr val="tx1"/>
              </a:solidFill>
            </a:rPr>
            <a:t> </a:t>
          </a:r>
          <a:r>
            <a:rPr lang="ar-SA" sz="2000" dirty="0" smtClean="0">
              <a:solidFill>
                <a:schemeClr val="tx1"/>
              </a:solidFill>
            </a:rPr>
            <a:t>كتب التراجم المرتبة على أساس القرون</a:t>
          </a:r>
          <a:endParaRPr lang="ar-SA" sz="2000" dirty="0">
            <a:solidFill>
              <a:schemeClr val="tx1"/>
            </a:solidFill>
          </a:endParaRPr>
        </a:p>
      </dgm:t>
    </dgm:pt>
    <dgm:pt modelId="{298A75F6-4043-43BE-8B57-5DEFA1DE5C14}" type="parTrans" cxnId="{5A7B7C46-0A43-4496-8F22-2BDE6D4F2CDD}">
      <dgm:prSet/>
      <dgm:spPr/>
      <dgm:t>
        <a:bodyPr/>
        <a:lstStyle/>
        <a:p>
          <a:pPr rtl="1"/>
          <a:endParaRPr lang="ar-SA"/>
        </a:p>
      </dgm:t>
    </dgm:pt>
    <dgm:pt modelId="{55C00683-0DD9-46FA-8818-86605A6E4E8A}" type="sibTrans" cxnId="{5A7B7C46-0A43-4496-8F22-2BDE6D4F2CDD}">
      <dgm:prSet/>
      <dgm:spPr/>
      <dgm:t>
        <a:bodyPr/>
        <a:lstStyle/>
        <a:p>
          <a:pPr rtl="1"/>
          <a:endParaRPr lang="ar-SA"/>
        </a:p>
      </dgm:t>
    </dgm:pt>
    <dgm:pt modelId="{68D369E3-9F17-41FA-B2CA-2EB602DBA56A}">
      <dgm:prSet phldrT="[نص]" custT="1"/>
      <dgm:spPr/>
      <dgm:t>
        <a:bodyPr/>
        <a:lstStyle/>
        <a:p>
          <a:pPr algn="ctr" rtl="1"/>
          <a:r>
            <a:rPr lang="ar-IQ" sz="2000" dirty="0" smtClean="0">
              <a:solidFill>
                <a:schemeClr val="tx1"/>
              </a:solidFill>
            </a:rPr>
            <a:t>السير المفردة </a:t>
          </a:r>
          <a:endParaRPr lang="ar-SA" sz="2000" dirty="0">
            <a:solidFill>
              <a:schemeClr val="tx1"/>
            </a:solidFill>
          </a:endParaRPr>
        </a:p>
      </dgm:t>
    </dgm:pt>
    <dgm:pt modelId="{CFCDD344-68BF-48D5-9DFE-980C69E67341}" type="parTrans" cxnId="{D554D267-A09C-48F5-8A30-BC77F39438DE}">
      <dgm:prSet/>
      <dgm:spPr/>
      <dgm:t>
        <a:bodyPr/>
        <a:lstStyle/>
        <a:p>
          <a:pPr rtl="1"/>
          <a:endParaRPr lang="ar-SA"/>
        </a:p>
      </dgm:t>
    </dgm:pt>
    <dgm:pt modelId="{6A93859F-21F6-4F89-BE81-0EA3F9DCB62B}" type="sibTrans" cxnId="{D554D267-A09C-48F5-8A30-BC77F39438DE}">
      <dgm:prSet/>
      <dgm:spPr/>
      <dgm:t>
        <a:bodyPr/>
        <a:lstStyle/>
        <a:p>
          <a:pPr rtl="1"/>
          <a:endParaRPr lang="ar-SA"/>
        </a:p>
      </dgm:t>
    </dgm:pt>
    <dgm:pt modelId="{5397D6DE-D94E-4111-BDC5-CDEA081D57C8}">
      <dgm:prSet phldrT="[نص]" custT="1"/>
      <dgm:spPr/>
      <dgm:t>
        <a:bodyPr/>
        <a:lstStyle/>
        <a:p>
          <a:pPr algn="ctr" rtl="1"/>
          <a:r>
            <a:rPr lang="ar-SA" sz="2000" dirty="0" smtClean="0">
              <a:solidFill>
                <a:schemeClr val="tx1"/>
              </a:solidFill>
            </a:rPr>
            <a:t>كتب الرجال ال</a:t>
          </a:r>
          <a:r>
            <a:rPr lang="ar-IQ" sz="2000" dirty="0" smtClean="0">
              <a:solidFill>
                <a:schemeClr val="tx1"/>
              </a:solidFill>
            </a:rPr>
            <a:t>عام</a:t>
          </a:r>
          <a:r>
            <a:rPr lang="ar-SA" sz="2000" dirty="0" smtClean="0">
              <a:solidFill>
                <a:schemeClr val="tx1"/>
              </a:solidFill>
            </a:rPr>
            <a:t>ة </a:t>
          </a:r>
          <a:endParaRPr lang="ar-SA" sz="2000" dirty="0">
            <a:solidFill>
              <a:schemeClr val="tx1"/>
            </a:solidFill>
          </a:endParaRPr>
        </a:p>
      </dgm:t>
    </dgm:pt>
    <dgm:pt modelId="{453D18FD-5A11-4929-9E29-DB29DD293132}" type="parTrans" cxnId="{CB9C9435-2C41-4CEC-97C6-D238C3774FF1}">
      <dgm:prSet/>
      <dgm:spPr/>
      <dgm:t>
        <a:bodyPr/>
        <a:lstStyle/>
        <a:p>
          <a:pPr rtl="1"/>
          <a:endParaRPr lang="ar-SA"/>
        </a:p>
      </dgm:t>
    </dgm:pt>
    <dgm:pt modelId="{9FD9C7BD-1794-4B0E-A814-EFD5852464EE}" type="sibTrans" cxnId="{CB9C9435-2C41-4CEC-97C6-D238C3774FF1}">
      <dgm:prSet/>
      <dgm:spPr/>
      <dgm:t>
        <a:bodyPr/>
        <a:lstStyle/>
        <a:p>
          <a:pPr rtl="1"/>
          <a:endParaRPr lang="ar-SA"/>
        </a:p>
      </dgm:t>
    </dgm:pt>
    <dgm:pt modelId="{CB0157EE-BCB6-432F-B79B-F86C0FC37E3F}">
      <dgm:prSet phldrT="[نص]" custT="1"/>
      <dgm:spPr/>
      <dgm:t>
        <a:bodyPr/>
        <a:lstStyle/>
        <a:p>
          <a:pPr algn="ctr" rtl="1"/>
          <a:r>
            <a:rPr lang="ar-IQ" sz="2000" dirty="0" smtClean="0">
              <a:solidFill>
                <a:schemeClr val="tx1"/>
              </a:solidFill>
            </a:rPr>
            <a:t>السير الذاتية  والمذكرات</a:t>
          </a:r>
          <a:endParaRPr lang="ar-SA" sz="2000" dirty="0">
            <a:solidFill>
              <a:schemeClr val="tx1"/>
            </a:solidFill>
          </a:endParaRPr>
        </a:p>
      </dgm:t>
    </dgm:pt>
    <dgm:pt modelId="{C8AAD1DF-02B0-42F7-A629-5ECE8AEB7DCA}" type="parTrans" cxnId="{37DD04E4-7C0E-484D-8CD2-3A91C0FA25EE}">
      <dgm:prSet/>
      <dgm:spPr/>
      <dgm:t>
        <a:bodyPr/>
        <a:lstStyle/>
        <a:p>
          <a:pPr rtl="1"/>
          <a:endParaRPr lang="ar-SA"/>
        </a:p>
      </dgm:t>
    </dgm:pt>
    <dgm:pt modelId="{5566B89C-4A13-430F-A08C-B0DDC57612CA}" type="sibTrans" cxnId="{37DD04E4-7C0E-484D-8CD2-3A91C0FA25EE}">
      <dgm:prSet/>
      <dgm:spPr/>
      <dgm:t>
        <a:bodyPr/>
        <a:lstStyle/>
        <a:p>
          <a:pPr rtl="1"/>
          <a:endParaRPr lang="ar-SA"/>
        </a:p>
      </dgm:t>
    </dgm:pt>
    <dgm:pt modelId="{512492ED-2DD9-4138-B459-CE17993CF28A}">
      <dgm:prSet phldrT="[نص]" custT="1"/>
      <dgm:spPr>
        <a:solidFill>
          <a:srgbClr val="00B050"/>
        </a:solidFill>
      </dgm:spPr>
      <dgm:t>
        <a:bodyPr/>
        <a:lstStyle/>
        <a:p>
          <a:pPr algn="ctr" rtl="1"/>
          <a:r>
            <a:rPr lang="ar-IQ" sz="2400" b="1" dirty="0" smtClean="0">
              <a:solidFill>
                <a:schemeClr val="tx1"/>
              </a:solidFill>
            </a:rPr>
            <a:t>أنواع كتب التراجم </a:t>
          </a:r>
          <a:endParaRPr lang="ar-SA" sz="2400" b="1" dirty="0">
            <a:solidFill>
              <a:schemeClr val="tx1"/>
            </a:solidFill>
          </a:endParaRPr>
        </a:p>
      </dgm:t>
    </dgm:pt>
    <dgm:pt modelId="{887C4FC7-EB13-4843-98D0-981020DDEC90}" type="sibTrans" cxnId="{46CC23B2-EEAD-45AE-A3AA-7B58175E9E81}">
      <dgm:prSet/>
      <dgm:spPr/>
      <dgm:t>
        <a:bodyPr/>
        <a:lstStyle/>
        <a:p>
          <a:pPr rtl="1"/>
          <a:endParaRPr lang="ar-SA"/>
        </a:p>
      </dgm:t>
    </dgm:pt>
    <dgm:pt modelId="{4C7419D9-F357-4187-9757-483817482F94}" type="parTrans" cxnId="{46CC23B2-EEAD-45AE-A3AA-7B58175E9E81}">
      <dgm:prSet/>
      <dgm:spPr/>
      <dgm:t>
        <a:bodyPr/>
        <a:lstStyle/>
        <a:p>
          <a:pPr rtl="1"/>
          <a:endParaRPr lang="ar-SA"/>
        </a:p>
      </dgm:t>
    </dgm:pt>
    <dgm:pt modelId="{01CEC2D0-590D-4F71-A507-A282DAC6E0DD}" type="pres">
      <dgm:prSet presAssocID="{B12F19B4-F5E6-4270-B3BA-39A7DD516DAE}" presName="diagram" presStyleCnt="0">
        <dgm:presLayoutVars>
          <dgm:chMax val="1"/>
          <dgm:dir/>
          <dgm:animLvl val="ctr"/>
          <dgm:resizeHandles val="exact"/>
        </dgm:presLayoutVars>
      </dgm:prSet>
      <dgm:spPr/>
      <dgm:t>
        <a:bodyPr/>
        <a:lstStyle/>
        <a:p>
          <a:pPr rtl="1"/>
          <a:endParaRPr lang="ar-SA"/>
        </a:p>
      </dgm:t>
    </dgm:pt>
    <dgm:pt modelId="{C882F1DD-C3BC-40F0-9590-490D9F4BF460}" type="pres">
      <dgm:prSet presAssocID="{B12F19B4-F5E6-4270-B3BA-39A7DD516DAE}" presName="matrix" presStyleCnt="0"/>
      <dgm:spPr/>
    </dgm:pt>
    <dgm:pt modelId="{42ED009C-D652-4825-A3BC-BDDB2791AA6E}" type="pres">
      <dgm:prSet presAssocID="{B12F19B4-F5E6-4270-B3BA-39A7DD516DAE}" presName="tile1" presStyleLbl="node1" presStyleIdx="0" presStyleCnt="4"/>
      <dgm:spPr/>
      <dgm:t>
        <a:bodyPr/>
        <a:lstStyle/>
        <a:p>
          <a:pPr rtl="1"/>
          <a:endParaRPr lang="ar-SA"/>
        </a:p>
      </dgm:t>
    </dgm:pt>
    <dgm:pt modelId="{FC2278C0-FA6A-40AE-8F30-D85144032F03}" type="pres">
      <dgm:prSet presAssocID="{B12F19B4-F5E6-4270-B3BA-39A7DD516DAE}" presName="tile1text" presStyleLbl="node1" presStyleIdx="0" presStyleCnt="4">
        <dgm:presLayoutVars>
          <dgm:chMax val="0"/>
          <dgm:chPref val="0"/>
          <dgm:bulletEnabled val="1"/>
        </dgm:presLayoutVars>
      </dgm:prSet>
      <dgm:spPr/>
      <dgm:t>
        <a:bodyPr/>
        <a:lstStyle/>
        <a:p>
          <a:pPr rtl="1"/>
          <a:endParaRPr lang="ar-SA"/>
        </a:p>
      </dgm:t>
    </dgm:pt>
    <dgm:pt modelId="{6EE1F8AD-2152-4AD6-9336-E19861D10635}" type="pres">
      <dgm:prSet presAssocID="{B12F19B4-F5E6-4270-B3BA-39A7DD516DAE}" presName="tile2" presStyleLbl="node1" presStyleIdx="1" presStyleCnt="4"/>
      <dgm:spPr/>
      <dgm:t>
        <a:bodyPr/>
        <a:lstStyle/>
        <a:p>
          <a:pPr rtl="1"/>
          <a:endParaRPr lang="ar-SA"/>
        </a:p>
      </dgm:t>
    </dgm:pt>
    <dgm:pt modelId="{A6219A0F-743C-44AC-B566-803710144E96}" type="pres">
      <dgm:prSet presAssocID="{B12F19B4-F5E6-4270-B3BA-39A7DD516DAE}" presName="tile2text" presStyleLbl="node1" presStyleIdx="1" presStyleCnt="4">
        <dgm:presLayoutVars>
          <dgm:chMax val="0"/>
          <dgm:chPref val="0"/>
          <dgm:bulletEnabled val="1"/>
        </dgm:presLayoutVars>
      </dgm:prSet>
      <dgm:spPr/>
      <dgm:t>
        <a:bodyPr/>
        <a:lstStyle/>
        <a:p>
          <a:pPr rtl="1"/>
          <a:endParaRPr lang="ar-SA"/>
        </a:p>
      </dgm:t>
    </dgm:pt>
    <dgm:pt modelId="{697232AC-2966-4BAF-86B7-48FE5D22C52A}" type="pres">
      <dgm:prSet presAssocID="{B12F19B4-F5E6-4270-B3BA-39A7DD516DAE}" presName="tile3" presStyleLbl="node1" presStyleIdx="2" presStyleCnt="4"/>
      <dgm:spPr/>
      <dgm:t>
        <a:bodyPr/>
        <a:lstStyle/>
        <a:p>
          <a:pPr rtl="1"/>
          <a:endParaRPr lang="ar-SA"/>
        </a:p>
      </dgm:t>
    </dgm:pt>
    <dgm:pt modelId="{6E91BDDB-B1AE-46E3-A3BF-37F113C5707A}" type="pres">
      <dgm:prSet presAssocID="{B12F19B4-F5E6-4270-B3BA-39A7DD516DAE}" presName="tile3text" presStyleLbl="node1" presStyleIdx="2" presStyleCnt="4">
        <dgm:presLayoutVars>
          <dgm:chMax val="0"/>
          <dgm:chPref val="0"/>
          <dgm:bulletEnabled val="1"/>
        </dgm:presLayoutVars>
      </dgm:prSet>
      <dgm:spPr/>
      <dgm:t>
        <a:bodyPr/>
        <a:lstStyle/>
        <a:p>
          <a:pPr rtl="1"/>
          <a:endParaRPr lang="ar-SA"/>
        </a:p>
      </dgm:t>
    </dgm:pt>
    <dgm:pt modelId="{E020FB80-19E0-4AFC-B5DF-9F823900BBC9}" type="pres">
      <dgm:prSet presAssocID="{B12F19B4-F5E6-4270-B3BA-39A7DD516DAE}" presName="tile4" presStyleLbl="node1" presStyleIdx="3" presStyleCnt="4"/>
      <dgm:spPr/>
      <dgm:t>
        <a:bodyPr/>
        <a:lstStyle/>
        <a:p>
          <a:pPr rtl="1"/>
          <a:endParaRPr lang="ar-SA"/>
        </a:p>
      </dgm:t>
    </dgm:pt>
    <dgm:pt modelId="{629F2A4D-BFEB-4915-B7EB-F34225160307}" type="pres">
      <dgm:prSet presAssocID="{B12F19B4-F5E6-4270-B3BA-39A7DD516DAE}" presName="tile4text" presStyleLbl="node1" presStyleIdx="3" presStyleCnt="4">
        <dgm:presLayoutVars>
          <dgm:chMax val="0"/>
          <dgm:chPref val="0"/>
          <dgm:bulletEnabled val="1"/>
        </dgm:presLayoutVars>
      </dgm:prSet>
      <dgm:spPr/>
      <dgm:t>
        <a:bodyPr/>
        <a:lstStyle/>
        <a:p>
          <a:pPr rtl="1"/>
          <a:endParaRPr lang="ar-SA"/>
        </a:p>
      </dgm:t>
    </dgm:pt>
    <dgm:pt modelId="{4E8CF358-E9FB-4125-9222-12EC750E51B1}" type="pres">
      <dgm:prSet presAssocID="{B12F19B4-F5E6-4270-B3BA-39A7DD516DAE}" presName="centerTile" presStyleLbl="fgShp" presStyleIdx="0" presStyleCnt="1" custScaleX="145274">
        <dgm:presLayoutVars>
          <dgm:chMax val="0"/>
          <dgm:chPref val="0"/>
        </dgm:presLayoutVars>
      </dgm:prSet>
      <dgm:spPr/>
      <dgm:t>
        <a:bodyPr/>
        <a:lstStyle/>
        <a:p>
          <a:pPr rtl="1"/>
          <a:endParaRPr lang="ar-SA"/>
        </a:p>
      </dgm:t>
    </dgm:pt>
  </dgm:ptLst>
  <dgm:cxnLst>
    <dgm:cxn modelId="{D6A24B0A-571F-4486-91B1-899C6B398C6E}" type="presOf" srcId="{5397D6DE-D94E-4111-BDC5-CDEA081D57C8}" destId="{6E91BDDB-B1AE-46E3-A3BF-37F113C5707A}" srcOrd="1" destOrd="0" presId="urn:microsoft.com/office/officeart/2005/8/layout/matrix1"/>
    <dgm:cxn modelId="{C18FC39F-C6AE-420F-BAF0-81D49F16CBDE}" type="presOf" srcId="{CB0157EE-BCB6-432F-B79B-F86C0FC37E3F}" destId="{629F2A4D-BFEB-4915-B7EB-F34225160307}" srcOrd="1" destOrd="0" presId="urn:microsoft.com/office/officeart/2005/8/layout/matrix1"/>
    <dgm:cxn modelId="{7C032DAA-9321-434E-B092-961BF6694B39}" type="presOf" srcId="{B12F19B4-F5E6-4270-B3BA-39A7DD516DAE}" destId="{01CEC2D0-590D-4F71-A507-A282DAC6E0DD}" srcOrd="0" destOrd="0" presId="urn:microsoft.com/office/officeart/2005/8/layout/matrix1"/>
    <dgm:cxn modelId="{CB9C9435-2C41-4CEC-97C6-D238C3774FF1}" srcId="{512492ED-2DD9-4138-B459-CE17993CF28A}" destId="{5397D6DE-D94E-4111-BDC5-CDEA081D57C8}" srcOrd="2" destOrd="0" parTransId="{453D18FD-5A11-4929-9E29-DB29DD293132}" sibTransId="{9FD9C7BD-1794-4B0E-A814-EFD5852464EE}"/>
    <dgm:cxn modelId="{653D8CFC-7561-4BC1-B488-01238C08692A}" type="presOf" srcId="{A4B01F62-41E6-491F-B005-904A3475DB49}" destId="{FC2278C0-FA6A-40AE-8F30-D85144032F03}" srcOrd="1" destOrd="0" presId="urn:microsoft.com/office/officeart/2005/8/layout/matrix1"/>
    <dgm:cxn modelId="{F90BE057-A934-42A4-9500-46D9F6CE5A74}" type="presOf" srcId="{A4B01F62-41E6-491F-B005-904A3475DB49}" destId="{42ED009C-D652-4825-A3BC-BDDB2791AA6E}" srcOrd="0" destOrd="0" presId="urn:microsoft.com/office/officeart/2005/8/layout/matrix1"/>
    <dgm:cxn modelId="{37DD04E4-7C0E-484D-8CD2-3A91C0FA25EE}" srcId="{512492ED-2DD9-4138-B459-CE17993CF28A}" destId="{CB0157EE-BCB6-432F-B79B-F86C0FC37E3F}" srcOrd="3" destOrd="0" parTransId="{C8AAD1DF-02B0-42F7-A629-5ECE8AEB7DCA}" sibTransId="{5566B89C-4A13-430F-A08C-B0DDC57612CA}"/>
    <dgm:cxn modelId="{46CC23B2-EEAD-45AE-A3AA-7B58175E9E81}" srcId="{B12F19B4-F5E6-4270-B3BA-39A7DD516DAE}" destId="{512492ED-2DD9-4138-B459-CE17993CF28A}" srcOrd="0" destOrd="0" parTransId="{4C7419D9-F357-4187-9757-483817482F94}" sibTransId="{887C4FC7-EB13-4843-98D0-981020DDEC90}"/>
    <dgm:cxn modelId="{5A7B7C46-0A43-4496-8F22-2BDE6D4F2CDD}" srcId="{512492ED-2DD9-4138-B459-CE17993CF28A}" destId="{A4B01F62-41E6-491F-B005-904A3475DB49}" srcOrd="0" destOrd="0" parTransId="{298A75F6-4043-43BE-8B57-5DEFA1DE5C14}" sibTransId="{55C00683-0DD9-46FA-8818-86605A6E4E8A}"/>
    <dgm:cxn modelId="{8277BD19-A368-4A7C-BCBE-C05E7F9A9BE6}" type="presOf" srcId="{68D369E3-9F17-41FA-B2CA-2EB602DBA56A}" destId="{6EE1F8AD-2152-4AD6-9336-E19861D10635}" srcOrd="0" destOrd="0" presId="urn:microsoft.com/office/officeart/2005/8/layout/matrix1"/>
    <dgm:cxn modelId="{BE7AD341-06AB-43AF-97CF-D8AA4EE0BFBE}" type="presOf" srcId="{5397D6DE-D94E-4111-BDC5-CDEA081D57C8}" destId="{697232AC-2966-4BAF-86B7-48FE5D22C52A}" srcOrd="0" destOrd="0" presId="urn:microsoft.com/office/officeart/2005/8/layout/matrix1"/>
    <dgm:cxn modelId="{0278B134-396B-4227-9BA5-8B053F291F22}" type="presOf" srcId="{512492ED-2DD9-4138-B459-CE17993CF28A}" destId="{4E8CF358-E9FB-4125-9222-12EC750E51B1}" srcOrd="0" destOrd="0" presId="urn:microsoft.com/office/officeart/2005/8/layout/matrix1"/>
    <dgm:cxn modelId="{600B5417-E0F5-4FAF-8D1C-49694E564D91}" type="presOf" srcId="{68D369E3-9F17-41FA-B2CA-2EB602DBA56A}" destId="{A6219A0F-743C-44AC-B566-803710144E96}" srcOrd="1" destOrd="0" presId="urn:microsoft.com/office/officeart/2005/8/layout/matrix1"/>
    <dgm:cxn modelId="{D554D267-A09C-48F5-8A30-BC77F39438DE}" srcId="{512492ED-2DD9-4138-B459-CE17993CF28A}" destId="{68D369E3-9F17-41FA-B2CA-2EB602DBA56A}" srcOrd="1" destOrd="0" parTransId="{CFCDD344-68BF-48D5-9DFE-980C69E67341}" sibTransId="{6A93859F-21F6-4F89-BE81-0EA3F9DCB62B}"/>
    <dgm:cxn modelId="{93CC20CC-ABCA-4912-B76E-CDDA4619EB8C}" type="presOf" srcId="{CB0157EE-BCB6-432F-B79B-F86C0FC37E3F}" destId="{E020FB80-19E0-4AFC-B5DF-9F823900BBC9}" srcOrd="0" destOrd="0" presId="urn:microsoft.com/office/officeart/2005/8/layout/matrix1"/>
    <dgm:cxn modelId="{13D09DB7-88F2-44AC-825F-2C8717884F60}" type="presParOf" srcId="{01CEC2D0-590D-4F71-A507-A282DAC6E0DD}" destId="{C882F1DD-C3BC-40F0-9590-490D9F4BF460}" srcOrd="0" destOrd="0" presId="urn:microsoft.com/office/officeart/2005/8/layout/matrix1"/>
    <dgm:cxn modelId="{4450687A-C717-4687-BAA0-E4484E13667D}" type="presParOf" srcId="{C882F1DD-C3BC-40F0-9590-490D9F4BF460}" destId="{42ED009C-D652-4825-A3BC-BDDB2791AA6E}" srcOrd="0" destOrd="0" presId="urn:microsoft.com/office/officeart/2005/8/layout/matrix1"/>
    <dgm:cxn modelId="{9FDB74A8-C241-4BDF-BB09-4A5EC766452A}" type="presParOf" srcId="{C882F1DD-C3BC-40F0-9590-490D9F4BF460}" destId="{FC2278C0-FA6A-40AE-8F30-D85144032F03}" srcOrd="1" destOrd="0" presId="urn:microsoft.com/office/officeart/2005/8/layout/matrix1"/>
    <dgm:cxn modelId="{C9D3CBB8-434B-46CA-A034-1A93E7BFACC0}" type="presParOf" srcId="{C882F1DD-C3BC-40F0-9590-490D9F4BF460}" destId="{6EE1F8AD-2152-4AD6-9336-E19861D10635}" srcOrd="2" destOrd="0" presId="urn:microsoft.com/office/officeart/2005/8/layout/matrix1"/>
    <dgm:cxn modelId="{216F9C34-4603-4407-8E7F-A774F1411854}" type="presParOf" srcId="{C882F1DD-C3BC-40F0-9590-490D9F4BF460}" destId="{A6219A0F-743C-44AC-B566-803710144E96}" srcOrd="3" destOrd="0" presId="urn:microsoft.com/office/officeart/2005/8/layout/matrix1"/>
    <dgm:cxn modelId="{0ED59E30-FFDA-4009-9BEB-FF9421C230C9}" type="presParOf" srcId="{C882F1DD-C3BC-40F0-9590-490D9F4BF460}" destId="{697232AC-2966-4BAF-86B7-48FE5D22C52A}" srcOrd="4" destOrd="0" presId="urn:microsoft.com/office/officeart/2005/8/layout/matrix1"/>
    <dgm:cxn modelId="{C831B4EB-C8E9-42E0-9E85-BBBB2E7A0C57}" type="presParOf" srcId="{C882F1DD-C3BC-40F0-9590-490D9F4BF460}" destId="{6E91BDDB-B1AE-46E3-A3BF-37F113C5707A}" srcOrd="5" destOrd="0" presId="urn:microsoft.com/office/officeart/2005/8/layout/matrix1"/>
    <dgm:cxn modelId="{73A32CF3-8679-41B4-9A71-845961E155AB}" type="presParOf" srcId="{C882F1DD-C3BC-40F0-9590-490D9F4BF460}" destId="{E020FB80-19E0-4AFC-B5DF-9F823900BBC9}" srcOrd="6" destOrd="0" presId="urn:microsoft.com/office/officeart/2005/8/layout/matrix1"/>
    <dgm:cxn modelId="{427B5F7E-04A9-483F-9962-1D3770F587A7}" type="presParOf" srcId="{C882F1DD-C3BC-40F0-9590-490D9F4BF460}" destId="{629F2A4D-BFEB-4915-B7EB-F34225160307}" srcOrd="7" destOrd="0" presId="urn:microsoft.com/office/officeart/2005/8/layout/matrix1"/>
    <dgm:cxn modelId="{0184B641-E2F4-4110-8274-9FA896B9E404}" type="presParOf" srcId="{01CEC2D0-590D-4F71-A507-A282DAC6E0DD}" destId="{4E8CF358-E9FB-4125-9222-12EC750E51B1}"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BCECF-2F67-4BBB-BABA-4394386EFB53}">
      <dsp:nvSpPr>
        <dsp:cNvPr id="0" name=""/>
        <dsp:cNvSpPr/>
      </dsp:nvSpPr>
      <dsp:spPr>
        <a:xfrm>
          <a:off x="0" y="762608"/>
          <a:ext cx="10700494"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9439E-3872-4FCE-AF79-48FD0E3FD2A4}">
      <dsp:nvSpPr>
        <dsp:cNvPr id="0" name=""/>
        <dsp:cNvSpPr/>
      </dsp:nvSpPr>
      <dsp:spPr>
        <a:xfrm>
          <a:off x="535024" y="0"/>
          <a:ext cx="6515926" cy="898669"/>
        </a:xfrm>
        <a:prstGeom prst="roundRect">
          <a:avLst/>
        </a:prstGeom>
        <a:solidFill>
          <a:schemeClr val="tx2">
            <a:lumMod val="40000"/>
            <a:lumOff val="60000"/>
          </a:schemeClr>
        </a:solidFill>
        <a:ln w="19050" cap="rnd"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83117" tIns="0" rIns="283117" bIns="0" numCol="1" spcCol="1270" anchor="ctr" anchorCtr="0">
          <a:noAutofit/>
        </a:bodyPr>
        <a:lstStyle/>
        <a:p>
          <a:pPr lvl="0" algn="r" defTabSz="1244600" rtl="1">
            <a:lnSpc>
              <a:spcPct val="90000"/>
            </a:lnSpc>
            <a:spcBef>
              <a:spcPct val="0"/>
            </a:spcBef>
            <a:spcAft>
              <a:spcPct val="35000"/>
            </a:spcAft>
          </a:pPr>
          <a:r>
            <a:rPr lang="ar-IQ" sz="2800" b="1" kern="1200" dirty="0" smtClean="0">
              <a:latin typeface="Arabic Typesetting" panose="03020402040406030203" pitchFamily="66" charset="-78"/>
              <a:cs typeface="Arabic Typesetting" panose="03020402040406030203" pitchFamily="66" charset="-78"/>
            </a:rPr>
            <a:t>مراعاة الترتيب المنطقي المتسلسل والوحدة في الموضوع </a:t>
          </a:r>
          <a:endParaRPr lang="en-US" sz="2800" b="1" kern="1200" dirty="0">
            <a:latin typeface="Arabic Typesetting" panose="03020402040406030203" pitchFamily="66" charset="-78"/>
            <a:cs typeface="Arabic Typesetting" panose="03020402040406030203" pitchFamily="66" charset="-78"/>
          </a:endParaRPr>
        </a:p>
      </dsp:txBody>
      <dsp:txXfrm>
        <a:off x="578893" y="43869"/>
        <a:ext cx="6428188" cy="810931"/>
      </dsp:txXfrm>
    </dsp:sp>
    <dsp:sp modelId="{E765D730-1533-4C1F-90FA-E78131EC88EC}">
      <dsp:nvSpPr>
        <dsp:cNvPr id="0" name=""/>
        <dsp:cNvSpPr/>
      </dsp:nvSpPr>
      <dsp:spPr>
        <a:xfrm>
          <a:off x="0" y="2205652"/>
          <a:ext cx="10700494" cy="403200"/>
        </a:xfrm>
        <a:prstGeom prst="rect">
          <a:avLst/>
        </a:prstGeom>
        <a:solidFill>
          <a:schemeClr val="tx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B154F-CDDD-40A2-A6C8-B3284AE1DCA1}">
      <dsp:nvSpPr>
        <dsp:cNvPr id="0" name=""/>
        <dsp:cNvSpPr/>
      </dsp:nvSpPr>
      <dsp:spPr>
        <a:xfrm>
          <a:off x="485911" y="1252208"/>
          <a:ext cx="10206650" cy="1189604"/>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117" tIns="0" rIns="283117" bIns="0" numCol="1" spcCol="1270" anchor="ctr" anchorCtr="0">
          <a:noAutofit/>
        </a:bodyPr>
        <a:lstStyle/>
        <a:p>
          <a:pPr lvl="0" algn="r" defTabSz="1244600" rtl="1">
            <a:lnSpc>
              <a:spcPct val="90000"/>
            </a:lnSpc>
            <a:spcBef>
              <a:spcPct val="0"/>
            </a:spcBef>
            <a:spcAft>
              <a:spcPct val="35000"/>
            </a:spcAft>
          </a:pPr>
          <a:r>
            <a:rPr lang="ar-IQ" sz="2800" b="1" kern="1200" dirty="0" err="1" smtClean="0">
              <a:solidFill>
                <a:schemeClr val="tx1"/>
              </a:solidFill>
              <a:latin typeface="Arabic Typesetting" panose="03020402040406030203" pitchFamily="66" charset="-78"/>
              <a:cs typeface="Arabic Typesetting" panose="03020402040406030203" pitchFamily="66" charset="-78"/>
            </a:rPr>
            <a:t>بامكان</a:t>
          </a:r>
          <a:r>
            <a:rPr lang="ar-IQ" sz="2800" b="1" kern="1200" dirty="0" smtClean="0">
              <a:solidFill>
                <a:schemeClr val="tx1"/>
              </a:solidFill>
              <a:latin typeface="Arabic Typesetting" panose="03020402040406030203" pitchFamily="66" charset="-78"/>
              <a:cs typeface="Arabic Typesetting" panose="03020402040406030203" pitchFamily="66" charset="-78"/>
            </a:rPr>
            <a:t> الطالب الانتفاع بجهود من سبقوه لاسيما فيمن كتب بحوث ورسائل جامعية مماثلة لموضوعه ، وليس معنى هذا ان يتبع الطالب الخطة نفسها التي كتبت بها تلك البحوث العلمية بل ليسترشد بها على الخطوط العامة لبحثه .</a:t>
          </a:r>
          <a:endParaRPr lang="ar-SA" sz="2800" b="1" kern="1200" dirty="0">
            <a:solidFill>
              <a:schemeClr val="tx1"/>
            </a:solidFill>
            <a:latin typeface="Arabic Typesetting" panose="03020402040406030203" pitchFamily="66" charset="-78"/>
            <a:cs typeface="Arabic Typesetting" panose="03020402040406030203" pitchFamily="66" charset="-78"/>
          </a:endParaRPr>
        </a:p>
      </dsp:txBody>
      <dsp:txXfrm>
        <a:off x="543983" y="1310280"/>
        <a:ext cx="10090506" cy="1073460"/>
      </dsp:txXfrm>
    </dsp:sp>
    <dsp:sp modelId="{62F1DAC1-5170-4112-BEDF-01C29C7250CC}">
      <dsp:nvSpPr>
        <dsp:cNvPr id="0" name=""/>
        <dsp:cNvSpPr/>
      </dsp:nvSpPr>
      <dsp:spPr>
        <a:xfrm>
          <a:off x="0" y="3483431"/>
          <a:ext cx="10700494" cy="403200"/>
        </a:xfrm>
        <a:prstGeom prst="rect">
          <a:avLst/>
        </a:prstGeom>
        <a:solidFill>
          <a:schemeClr val="tx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0DC32-7FBA-4703-8C6C-7AC60DFF28BA}">
      <dsp:nvSpPr>
        <dsp:cNvPr id="0" name=""/>
        <dsp:cNvSpPr/>
      </dsp:nvSpPr>
      <dsp:spPr>
        <a:xfrm>
          <a:off x="509422" y="2695252"/>
          <a:ext cx="10188448" cy="1024339"/>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117" tIns="0" rIns="283117" bIns="0" numCol="1" spcCol="1270" anchor="ctr" anchorCtr="0">
          <a:noAutofit/>
        </a:bodyPr>
        <a:lstStyle/>
        <a:p>
          <a:pPr lvl="0" algn="r" defTabSz="1244600" rtl="1">
            <a:lnSpc>
              <a:spcPct val="90000"/>
            </a:lnSpc>
            <a:spcBef>
              <a:spcPct val="0"/>
            </a:spcBef>
            <a:spcAft>
              <a:spcPct val="35000"/>
            </a:spcAft>
          </a:pPr>
          <a:r>
            <a:rPr lang="ar-IQ" sz="2800" b="1" kern="1200" dirty="0" smtClean="0">
              <a:solidFill>
                <a:schemeClr val="tx1"/>
              </a:solidFill>
              <a:latin typeface="Arabic Typesetting" panose="03020402040406030203" pitchFamily="66" charset="-78"/>
              <a:cs typeface="Arabic Typesetting" panose="03020402040406030203" pitchFamily="66" charset="-78"/>
            </a:rPr>
            <a:t>لابد من عرض هذه الخطة على الاستاذ المشرف </a:t>
          </a:r>
          <a:r>
            <a:rPr lang="ar-IQ" sz="2800" b="1" kern="1200" dirty="0" err="1" smtClean="0">
              <a:solidFill>
                <a:schemeClr val="tx1"/>
              </a:solidFill>
              <a:latin typeface="Arabic Typesetting" panose="03020402040406030203" pitchFamily="66" charset="-78"/>
              <a:cs typeface="Arabic Typesetting" panose="03020402040406030203" pitchFamily="66" charset="-78"/>
            </a:rPr>
            <a:t>لابداء</a:t>
          </a:r>
          <a:r>
            <a:rPr lang="ar-IQ" sz="2800" b="1" kern="1200" dirty="0" smtClean="0">
              <a:solidFill>
                <a:schemeClr val="tx1"/>
              </a:solidFill>
              <a:latin typeface="Arabic Typesetting" panose="03020402040406030203" pitchFamily="66" charset="-78"/>
              <a:cs typeface="Arabic Typesetting" panose="03020402040406030203" pitchFamily="66" charset="-78"/>
            </a:rPr>
            <a:t> رايه فيها ومناقشتها ، حتى يتمكن من تدارك الاخطاء منذ البداية . </a:t>
          </a:r>
          <a:endParaRPr lang="ar-SA" sz="2800" b="1" kern="1200" dirty="0">
            <a:solidFill>
              <a:schemeClr val="tx1"/>
            </a:solidFill>
            <a:latin typeface="Arabic Typesetting" panose="03020402040406030203" pitchFamily="66" charset="-78"/>
            <a:cs typeface="Arabic Typesetting" panose="03020402040406030203" pitchFamily="66" charset="-78"/>
          </a:endParaRPr>
        </a:p>
      </dsp:txBody>
      <dsp:txXfrm>
        <a:off x="559426" y="2745256"/>
        <a:ext cx="10088440" cy="924331"/>
      </dsp:txXfrm>
    </dsp:sp>
    <dsp:sp modelId="{6B27E45F-8D75-415E-B1B2-A113D770D80C}">
      <dsp:nvSpPr>
        <dsp:cNvPr id="0" name=""/>
        <dsp:cNvSpPr/>
      </dsp:nvSpPr>
      <dsp:spPr>
        <a:xfrm>
          <a:off x="0" y="4526406"/>
          <a:ext cx="10700494" cy="403200"/>
        </a:xfrm>
        <a:prstGeom prst="rect">
          <a:avLst/>
        </a:prstGeom>
        <a:solidFill>
          <a:schemeClr val="tx2">
            <a:lumMod val="40000"/>
            <a:lumOff val="60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2199DB-2D9F-474C-848C-445BCD83CE43}">
      <dsp:nvSpPr>
        <dsp:cNvPr id="0" name=""/>
        <dsp:cNvSpPr/>
      </dsp:nvSpPr>
      <dsp:spPr>
        <a:xfrm>
          <a:off x="509422" y="3973031"/>
          <a:ext cx="10188448" cy="789534"/>
        </a:xfrm>
        <a:prstGeom prst="roundRect">
          <a:avLst/>
        </a:prstGeom>
        <a:solidFill>
          <a:schemeClr val="tx2">
            <a:lumMod val="40000"/>
            <a:lumOff val="6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3117" tIns="0" rIns="283117" bIns="0" numCol="1" spcCol="1270" anchor="ctr" anchorCtr="0">
          <a:noAutofit/>
        </a:bodyPr>
        <a:lstStyle/>
        <a:p>
          <a:pPr lvl="0" algn="r" defTabSz="1244600" rtl="1">
            <a:lnSpc>
              <a:spcPct val="90000"/>
            </a:lnSpc>
            <a:spcBef>
              <a:spcPct val="0"/>
            </a:spcBef>
            <a:spcAft>
              <a:spcPct val="35000"/>
            </a:spcAft>
          </a:pPr>
          <a:r>
            <a:rPr lang="ar-IQ" sz="2800" b="1" kern="1200" dirty="0" smtClean="0">
              <a:solidFill>
                <a:schemeClr val="tx1"/>
              </a:solidFill>
              <a:latin typeface="Arabic Typesetting" panose="03020402040406030203" pitchFamily="66" charset="-78"/>
              <a:cs typeface="Arabic Typesetting" panose="03020402040406030203" pitchFamily="66" charset="-78"/>
            </a:rPr>
            <a:t>وضع عنوان واضح ومحدد لمشكلة البحث .</a:t>
          </a:r>
          <a:endParaRPr lang="ar-SA" sz="2800" b="1" kern="1200" dirty="0">
            <a:solidFill>
              <a:schemeClr val="tx1"/>
            </a:solidFill>
            <a:latin typeface="Arabic Typesetting" panose="03020402040406030203" pitchFamily="66" charset="-78"/>
            <a:cs typeface="Arabic Typesetting" panose="03020402040406030203" pitchFamily="66" charset="-78"/>
          </a:endParaRPr>
        </a:p>
      </dsp:txBody>
      <dsp:txXfrm>
        <a:off x="547964" y="4011573"/>
        <a:ext cx="10111364" cy="712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BCECF-2F67-4BBB-BABA-4394386EFB53}">
      <dsp:nvSpPr>
        <dsp:cNvPr id="0" name=""/>
        <dsp:cNvSpPr/>
      </dsp:nvSpPr>
      <dsp:spPr>
        <a:xfrm>
          <a:off x="0" y="937220"/>
          <a:ext cx="11096280" cy="352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49439E-3872-4FCE-AF79-48FD0E3FD2A4}">
      <dsp:nvSpPr>
        <dsp:cNvPr id="0" name=""/>
        <dsp:cNvSpPr/>
      </dsp:nvSpPr>
      <dsp:spPr>
        <a:xfrm>
          <a:off x="537476" y="0"/>
          <a:ext cx="10557857" cy="1112553"/>
        </a:xfrm>
        <a:prstGeom prst="roundRect">
          <a:avLst/>
        </a:prstGeom>
        <a:solidFill>
          <a:schemeClr val="tx2">
            <a:lumMod val="40000"/>
            <a:lumOff val="60000"/>
          </a:schemeClr>
        </a:solidFill>
        <a:ln w="190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93589" tIns="0" rIns="293589" bIns="0" numCol="1" spcCol="1270" anchor="ctr" anchorCtr="0">
          <a:noAutofit/>
        </a:bodyPr>
        <a:lstStyle/>
        <a:p>
          <a:pPr lvl="0" algn="r" defTabSz="1422400" rtl="1">
            <a:lnSpc>
              <a:spcPct val="90000"/>
            </a:lnSpc>
            <a:spcBef>
              <a:spcPct val="0"/>
            </a:spcBef>
            <a:spcAft>
              <a:spcPct val="35000"/>
            </a:spcAft>
          </a:pPr>
          <a:r>
            <a:rPr lang="ar-IQ" sz="3200" b="1" kern="1200" dirty="0" smtClean="0">
              <a:latin typeface="Arabic Typesetting" panose="03020402040406030203" pitchFamily="66" charset="-78"/>
              <a:cs typeface="Arabic Typesetting" panose="03020402040406030203" pitchFamily="66" charset="-78"/>
            </a:rPr>
            <a:t>يجب ان تكون الخطة شاملة لكل اطراف الموضوع وان </a:t>
          </a:r>
          <a:r>
            <a:rPr lang="ar-IQ" sz="3200" b="1" kern="1200" dirty="0" err="1" smtClean="0">
              <a:latin typeface="Arabic Typesetting" panose="03020402040406030203" pitchFamily="66" charset="-78"/>
              <a:cs typeface="Arabic Typesetting" panose="03020402040406030203" pitchFamily="66" charset="-78"/>
            </a:rPr>
            <a:t>لايترك</a:t>
          </a:r>
          <a:r>
            <a:rPr lang="ar-IQ" sz="3200" b="1" kern="1200" dirty="0" smtClean="0">
              <a:latin typeface="Arabic Typesetting" panose="03020402040406030203" pitchFamily="66" charset="-78"/>
              <a:cs typeface="Arabic Typesetting" panose="03020402040406030203" pitchFamily="66" charset="-78"/>
            </a:rPr>
            <a:t> جانبا </a:t>
          </a:r>
          <a:r>
            <a:rPr lang="ar-IQ" sz="3200" b="1" kern="1200" dirty="0" err="1" smtClean="0">
              <a:latin typeface="Arabic Typesetting" panose="03020402040406030203" pitchFamily="66" charset="-78"/>
              <a:cs typeface="Arabic Typesetting" panose="03020402040406030203" pitchFamily="66" charset="-78"/>
            </a:rPr>
            <a:t>مادون</a:t>
          </a:r>
          <a:r>
            <a:rPr lang="ar-IQ" sz="3200" b="1" kern="1200" dirty="0" smtClean="0">
              <a:latin typeface="Arabic Typesetting" panose="03020402040406030203" pitchFamily="66" charset="-78"/>
              <a:cs typeface="Arabic Typesetting" panose="03020402040406030203" pitchFamily="66" charset="-78"/>
            </a:rPr>
            <a:t> ان يوليه الاهتمام ويخصه بعنوان رئيس او ثانوي . </a:t>
          </a:r>
          <a:endParaRPr lang="en-US" sz="3200" b="1" kern="1200" dirty="0">
            <a:latin typeface="Arabic Typesetting" panose="03020402040406030203" pitchFamily="66" charset="-78"/>
            <a:cs typeface="Arabic Typesetting" panose="03020402040406030203" pitchFamily="66" charset="-78"/>
          </a:endParaRPr>
        </a:p>
      </dsp:txBody>
      <dsp:txXfrm>
        <a:off x="591786" y="54310"/>
        <a:ext cx="10449237" cy="1003933"/>
      </dsp:txXfrm>
    </dsp:sp>
    <dsp:sp modelId="{E765D730-1533-4C1F-90FA-E78131EC88EC}">
      <dsp:nvSpPr>
        <dsp:cNvPr id="0" name=""/>
        <dsp:cNvSpPr/>
      </dsp:nvSpPr>
      <dsp:spPr>
        <a:xfrm>
          <a:off x="0" y="2990244"/>
          <a:ext cx="11096280" cy="352800"/>
        </a:xfrm>
        <a:prstGeom prst="rect">
          <a:avLst/>
        </a:prstGeom>
        <a:solidFill>
          <a:schemeClr val="tx2">
            <a:lumMod val="40000"/>
            <a:lumOff val="6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CB154F-CDDD-40A2-A6C8-B3284AE1DCA1}">
      <dsp:nvSpPr>
        <dsp:cNvPr id="0" name=""/>
        <dsp:cNvSpPr/>
      </dsp:nvSpPr>
      <dsp:spPr>
        <a:xfrm>
          <a:off x="503883" y="1365620"/>
          <a:ext cx="10584170" cy="1831264"/>
        </a:xfrm>
        <a:prstGeom prst="roundRect">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89" tIns="0" rIns="293589" bIns="0" numCol="1" spcCol="1270" anchor="ctr" anchorCtr="0">
          <a:noAutofit/>
        </a:bodyPr>
        <a:lstStyle/>
        <a:p>
          <a:pPr lvl="0" algn="r" defTabSz="1422400" rtl="1">
            <a:lnSpc>
              <a:spcPct val="90000"/>
            </a:lnSpc>
            <a:spcBef>
              <a:spcPct val="0"/>
            </a:spcBef>
            <a:spcAft>
              <a:spcPct val="35000"/>
            </a:spcAft>
          </a:pPr>
          <a:r>
            <a:rPr lang="ar-IQ" sz="3200" b="1" kern="1200" dirty="0" smtClean="0">
              <a:solidFill>
                <a:schemeClr val="tx1"/>
              </a:solidFill>
              <a:latin typeface="Arabic Typesetting" panose="03020402040406030203" pitchFamily="66" charset="-78"/>
              <a:cs typeface="Arabic Typesetting" panose="03020402040406030203" pitchFamily="66" charset="-78"/>
            </a:rPr>
            <a:t>ان يراعى الباحث توافر عنصر التوازن بين النقاط في فصول الخطة ، فاذا كان الفصل الاول يتكون من ست نقاط فلابد ان يكون الفصل الثاني من خمس او سبع نقاط ، والسبب في ذلك ان من شروط البحث الجيد ان يكون هناك تقارب في عدد صفحات الفصول وفي عدد نقاطها . </a:t>
          </a:r>
          <a:endParaRPr lang="ar-SA" sz="3200" b="1" kern="1200" dirty="0">
            <a:solidFill>
              <a:schemeClr val="tx1"/>
            </a:solidFill>
            <a:latin typeface="Arabic Typesetting" panose="03020402040406030203" pitchFamily="66" charset="-78"/>
            <a:cs typeface="Arabic Typesetting" panose="03020402040406030203" pitchFamily="66" charset="-78"/>
          </a:endParaRPr>
        </a:p>
      </dsp:txBody>
      <dsp:txXfrm>
        <a:off x="593278" y="1455015"/>
        <a:ext cx="10405380" cy="1652474"/>
      </dsp:txXfrm>
    </dsp:sp>
    <dsp:sp modelId="{62F1DAC1-5170-4112-BEDF-01C29C7250CC}">
      <dsp:nvSpPr>
        <dsp:cNvPr id="0" name=""/>
        <dsp:cNvSpPr/>
      </dsp:nvSpPr>
      <dsp:spPr>
        <a:xfrm>
          <a:off x="0" y="4509120"/>
          <a:ext cx="11096280" cy="352800"/>
        </a:xfrm>
        <a:prstGeom prst="rect">
          <a:avLst/>
        </a:prstGeom>
        <a:solidFill>
          <a:schemeClr val="tx2">
            <a:lumMod val="40000"/>
            <a:lumOff val="6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40DC32-7FBA-4703-8C6C-7AC60DFF28BA}">
      <dsp:nvSpPr>
        <dsp:cNvPr id="0" name=""/>
        <dsp:cNvSpPr/>
      </dsp:nvSpPr>
      <dsp:spPr>
        <a:xfrm>
          <a:off x="528265" y="3418644"/>
          <a:ext cx="10565295" cy="1297116"/>
        </a:xfrm>
        <a:prstGeom prst="roundRect">
          <a:avLst/>
        </a:prstGeom>
        <a:solidFill>
          <a:schemeClr val="tx2">
            <a:lumMod val="40000"/>
            <a:lumOff val="6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89" tIns="0" rIns="293589" bIns="0" numCol="1" spcCol="1270" anchor="ctr" anchorCtr="0">
          <a:noAutofit/>
        </a:bodyPr>
        <a:lstStyle/>
        <a:p>
          <a:pPr lvl="0" algn="r" defTabSz="1244600" rtl="1">
            <a:lnSpc>
              <a:spcPct val="90000"/>
            </a:lnSpc>
            <a:spcBef>
              <a:spcPct val="0"/>
            </a:spcBef>
            <a:spcAft>
              <a:spcPct val="35000"/>
            </a:spcAft>
          </a:pPr>
          <a:r>
            <a:rPr lang="ar-IQ" sz="2800" b="1" kern="1200" dirty="0" smtClean="0">
              <a:solidFill>
                <a:schemeClr val="tx1"/>
              </a:solidFill>
              <a:latin typeface="Arabic Typesetting" panose="03020402040406030203" pitchFamily="66" charset="-78"/>
              <a:cs typeface="Arabic Typesetting" panose="03020402040406030203" pitchFamily="66" charset="-78"/>
            </a:rPr>
            <a:t>الخطة غالبا ما تكون مؤقتة كونها معرضة للتغيير والزيادة والحذف والتقديم </a:t>
          </a:r>
          <a:r>
            <a:rPr lang="ar-IQ" sz="2800" b="1" kern="1200" dirty="0" err="1" smtClean="0">
              <a:solidFill>
                <a:schemeClr val="tx1"/>
              </a:solidFill>
              <a:latin typeface="Arabic Typesetting" panose="03020402040406030203" pitchFamily="66" charset="-78"/>
              <a:cs typeface="Arabic Typesetting" panose="03020402040406030203" pitchFamily="66" charset="-78"/>
            </a:rPr>
            <a:t>والتاخير</a:t>
          </a:r>
          <a:r>
            <a:rPr lang="ar-IQ" sz="2800" b="1" kern="1200" dirty="0" smtClean="0">
              <a:solidFill>
                <a:schemeClr val="tx1"/>
              </a:solidFill>
              <a:latin typeface="Arabic Typesetting" panose="03020402040406030203" pitchFamily="66" charset="-78"/>
              <a:cs typeface="Arabic Typesetting" panose="03020402040406030203" pitchFamily="66" charset="-78"/>
            </a:rPr>
            <a:t> تبعا للظروف والمادة التي يحصل عليها الطالب اثناء جمع المعلومات .</a:t>
          </a:r>
          <a:endParaRPr lang="ar-SA" sz="2800" b="1" kern="1200" dirty="0">
            <a:solidFill>
              <a:schemeClr val="tx1"/>
            </a:solidFill>
            <a:latin typeface="Arabic Typesetting" panose="03020402040406030203" pitchFamily="66" charset="-78"/>
            <a:cs typeface="Arabic Typesetting" panose="03020402040406030203" pitchFamily="66" charset="-78"/>
          </a:endParaRPr>
        </a:p>
      </dsp:txBody>
      <dsp:txXfrm>
        <a:off x="591585" y="3481964"/>
        <a:ext cx="10438655" cy="1170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7F7D4-EBB5-47D0-AD6B-464EF674CEE6}">
      <dsp:nvSpPr>
        <dsp:cNvPr id="0" name=""/>
        <dsp:cNvSpPr/>
      </dsp:nvSpPr>
      <dsp:spPr>
        <a:xfrm>
          <a:off x="1178" y="125021"/>
          <a:ext cx="11136850" cy="4285443"/>
        </a:xfrm>
        <a:prstGeom prst="rect">
          <a:avLst/>
        </a:prstGeom>
        <a:blipFill rotWithShape="0">
          <a:blip xmlns:r="http://schemas.openxmlformats.org/officeDocument/2006/relationships" r:embed="rId1"/>
          <a:tile tx="0" ty="0" sx="100000" sy="100000" flip="none" algn="tl"/>
        </a:blipFill>
        <a:ln w="127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ar-IQ" sz="3600" b="1" kern="1200" dirty="0" smtClean="0"/>
            <a:t>بعض المصادر </a:t>
          </a:r>
          <a:r>
            <a:rPr lang="ar-IQ" sz="3600" b="1" kern="1200" dirty="0" err="1" smtClean="0"/>
            <a:t>لايوجد</a:t>
          </a:r>
          <a:r>
            <a:rPr lang="ar-IQ" sz="3600" b="1" kern="1200" dirty="0" smtClean="0"/>
            <a:t> بها سنة طبع لذا نختصرها باستخدام احد الصيغ الاتية </a:t>
          </a:r>
        </a:p>
        <a:p>
          <a:pPr lvl="0" algn="r" defTabSz="1600200" rtl="1">
            <a:lnSpc>
              <a:spcPct val="90000"/>
            </a:lnSpc>
            <a:spcBef>
              <a:spcPct val="0"/>
            </a:spcBef>
            <a:spcAft>
              <a:spcPct val="35000"/>
            </a:spcAft>
          </a:pPr>
          <a:r>
            <a:rPr lang="ar-IQ" sz="3600" b="1" kern="1200" dirty="0" smtClean="0"/>
            <a:t>1- بدون زمان </a:t>
          </a:r>
        </a:p>
        <a:p>
          <a:pPr lvl="0" algn="r" defTabSz="1600200" rtl="1">
            <a:lnSpc>
              <a:spcPct val="90000"/>
            </a:lnSpc>
            <a:spcBef>
              <a:spcPct val="0"/>
            </a:spcBef>
            <a:spcAft>
              <a:spcPct val="35000"/>
            </a:spcAft>
          </a:pPr>
          <a:r>
            <a:rPr lang="ar-IQ" sz="3600" b="1" kern="1200" dirty="0" smtClean="0"/>
            <a:t>2-بدون تاريخ </a:t>
          </a:r>
        </a:p>
        <a:p>
          <a:pPr lvl="0" algn="r" defTabSz="1600200" rtl="1">
            <a:lnSpc>
              <a:spcPct val="90000"/>
            </a:lnSpc>
            <a:spcBef>
              <a:spcPct val="0"/>
            </a:spcBef>
            <a:spcAft>
              <a:spcPct val="35000"/>
            </a:spcAft>
          </a:pPr>
          <a:r>
            <a:rPr lang="ar-IQ" sz="3600" b="1" kern="1200" dirty="0" smtClean="0"/>
            <a:t>3-      </a:t>
          </a:r>
          <a:r>
            <a:rPr lang="ar-IQ" sz="3600" b="1" kern="1200" dirty="0" err="1" smtClean="0"/>
            <a:t>ب.ت</a:t>
          </a:r>
          <a:endParaRPr lang="ar-IQ" sz="3600" b="1" kern="1200" dirty="0" smtClean="0"/>
        </a:p>
        <a:p>
          <a:pPr lvl="0" algn="r" defTabSz="1600200" rtl="1">
            <a:lnSpc>
              <a:spcPct val="90000"/>
            </a:lnSpc>
            <a:spcBef>
              <a:spcPct val="0"/>
            </a:spcBef>
            <a:spcAft>
              <a:spcPct val="35000"/>
            </a:spcAft>
          </a:pPr>
          <a:r>
            <a:rPr lang="ar-IQ" sz="3600" b="1" kern="1200" dirty="0" smtClean="0"/>
            <a:t>4-     د.ت</a:t>
          </a:r>
          <a:endParaRPr lang="en-US" sz="3600" b="1" kern="1200" dirty="0"/>
        </a:p>
      </dsp:txBody>
      <dsp:txXfrm>
        <a:off x="1178" y="125021"/>
        <a:ext cx="11136850" cy="42854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962B6-70D0-4AEE-B460-0FA2546CBD84}">
      <dsp:nvSpPr>
        <dsp:cNvPr id="0" name=""/>
        <dsp:cNvSpPr/>
      </dsp:nvSpPr>
      <dsp:spPr>
        <a:xfrm>
          <a:off x="4069864" y="637936"/>
          <a:ext cx="1842848" cy="896838"/>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التاريخ العام</a:t>
          </a:r>
          <a:endParaRPr lang="ar-SA" sz="2800" b="1" kern="1200" dirty="0">
            <a:solidFill>
              <a:schemeClr val="tx1"/>
            </a:solidFill>
          </a:endParaRPr>
        </a:p>
      </dsp:txBody>
      <dsp:txXfrm>
        <a:off x="4113644" y="681716"/>
        <a:ext cx="1755288" cy="809278"/>
      </dsp:txXfrm>
    </dsp:sp>
    <dsp:sp modelId="{B4A46AFC-7A95-4094-9A07-DBCD67DFAF76}">
      <dsp:nvSpPr>
        <dsp:cNvPr id="0" name=""/>
        <dsp:cNvSpPr/>
      </dsp:nvSpPr>
      <dsp:spPr>
        <a:xfrm>
          <a:off x="4676472" y="661744"/>
          <a:ext cx="3844457" cy="3844457"/>
        </a:xfrm>
        <a:custGeom>
          <a:avLst/>
          <a:gdLst/>
          <a:ahLst/>
          <a:cxnLst/>
          <a:rect l="0" t="0" r="0" b="0"/>
          <a:pathLst>
            <a:path>
              <a:moveTo>
                <a:pt x="1273778" y="112677"/>
              </a:moveTo>
              <a:arcTo wR="1922228" hR="1922228" stAng="15017095" swAng="214922"/>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A82BD4BC-FB57-415D-A2B2-37C44C614682}">
      <dsp:nvSpPr>
        <dsp:cNvPr id="0" name=""/>
        <dsp:cNvSpPr/>
      </dsp:nvSpPr>
      <dsp:spPr>
        <a:xfrm>
          <a:off x="6103138" y="58140"/>
          <a:ext cx="1429893" cy="874657"/>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التراجم</a:t>
          </a:r>
          <a:endParaRPr lang="ar-SA" sz="2800" b="1" kern="1200" dirty="0">
            <a:solidFill>
              <a:schemeClr val="tx1"/>
            </a:solidFill>
          </a:endParaRPr>
        </a:p>
      </dsp:txBody>
      <dsp:txXfrm>
        <a:off x="6145835" y="100837"/>
        <a:ext cx="1344499" cy="789263"/>
      </dsp:txXfrm>
    </dsp:sp>
    <dsp:sp modelId="{12BA6624-E8D5-451D-95FC-B36437F6D715}">
      <dsp:nvSpPr>
        <dsp:cNvPr id="0" name=""/>
        <dsp:cNvSpPr/>
      </dsp:nvSpPr>
      <dsp:spPr>
        <a:xfrm>
          <a:off x="5663213" y="871141"/>
          <a:ext cx="3844457" cy="3844457"/>
        </a:xfrm>
        <a:custGeom>
          <a:avLst/>
          <a:gdLst/>
          <a:ahLst/>
          <a:cxnLst/>
          <a:rect l="0" t="0" r="0" b="0"/>
          <a:pathLst>
            <a:path>
              <a:moveTo>
                <a:pt x="1578867" y="30915"/>
              </a:moveTo>
              <a:arcTo wR="1922228" hR="1922228" stAng="15582614" swAng="774502"/>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2E05F336-F1E5-4768-9980-CA8406EA6846}">
      <dsp:nvSpPr>
        <dsp:cNvPr id="0" name=""/>
        <dsp:cNvSpPr/>
      </dsp:nvSpPr>
      <dsp:spPr>
        <a:xfrm>
          <a:off x="7419853" y="884982"/>
          <a:ext cx="1118737" cy="1109085"/>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تاريخ الدول </a:t>
          </a:r>
          <a:endParaRPr lang="ar-SA" sz="2800" b="1" kern="1200" dirty="0">
            <a:solidFill>
              <a:schemeClr val="tx1"/>
            </a:solidFill>
          </a:endParaRPr>
        </a:p>
      </dsp:txBody>
      <dsp:txXfrm>
        <a:off x="7473994" y="939123"/>
        <a:ext cx="1010455" cy="1000803"/>
      </dsp:txXfrm>
    </dsp:sp>
    <dsp:sp modelId="{8F255E2F-016C-416E-B9C1-6F1B90F74A69}">
      <dsp:nvSpPr>
        <dsp:cNvPr id="0" name=""/>
        <dsp:cNvSpPr/>
      </dsp:nvSpPr>
      <dsp:spPr>
        <a:xfrm>
          <a:off x="4217204" y="377365"/>
          <a:ext cx="3844457" cy="3844457"/>
        </a:xfrm>
        <a:custGeom>
          <a:avLst/>
          <a:gdLst/>
          <a:ahLst/>
          <a:cxnLst/>
          <a:rect l="0" t="0" r="0" b="0"/>
          <a:pathLst>
            <a:path>
              <a:moveTo>
                <a:pt x="3833170" y="1714225"/>
              </a:moveTo>
              <a:arcTo wR="1922228" hR="1922228" stAng="21227274" swAng="530451"/>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9E995A08-C339-4D99-891A-B96139DDF0A8}">
      <dsp:nvSpPr>
        <dsp:cNvPr id="0" name=""/>
        <dsp:cNvSpPr/>
      </dsp:nvSpPr>
      <dsp:spPr>
        <a:xfrm>
          <a:off x="7281470" y="2485910"/>
          <a:ext cx="1384212" cy="766000"/>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التاريخ الاداري </a:t>
          </a:r>
          <a:endParaRPr lang="ar-SA" sz="2800" b="1" kern="1200" dirty="0">
            <a:solidFill>
              <a:schemeClr val="tx1"/>
            </a:solidFill>
          </a:endParaRPr>
        </a:p>
      </dsp:txBody>
      <dsp:txXfrm>
        <a:off x="7318863" y="2523303"/>
        <a:ext cx="1309426" cy="691214"/>
      </dsp:txXfrm>
    </dsp:sp>
    <dsp:sp modelId="{6616F40C-FF5E-421E-825D-167ECCF9F4A4}">
      <dsp:nvSpPr>
        <dsp:cNvPr id="0" name=""/>
        <dsp:cNvSpPr/>
      </dsp:nvSpPr>
      <dsp:spPr>
        <a:xfrm>
          <a:off x="5593216" y="-564494"/>
          <a:ext cx="3844457" cy="3844457"/>
        </a:xfrm>
        <a:custGeom>
          <a:avLst/>
          <a:gdLst/>
          <a:ahLst/>
          <a:cxnLst/>
          <a:rect l="0" t="0" r="0" b="0"/>
          <a:pathLst>
            <a:path>
              <a:moveTo>
                <a:pt x="2099909" y="3836227"/>
              </a:moveTo>
              <a:arcTo wR="1922228" hR="1922228" stAng="5081779" swAng="818198"/>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949BEA6D-EF16-4AC4-89DA-4E09AC8CE750}">
      <dsp:nvSpPr>
        <dsp:cNvPr id="0" name=""/>
        <dsp:cNvSpPr/>
      </dsp:nvSpPr>
      <dsp:spPr>
        <a:xfrm>
          <a:off x="5668579" y="3231974"/>
          <a:ext cx="2035818" cy="1080717"/>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النوادر  التاريخية  </a:t>
          </a:r>
          <a:endParaRPr lang="ar-SA" sz="2800" b="1" kern="1200" dirty="0">
            <a:solidFill>
              <a:schemeClr val="tx1"/>
            </a:solidFill>
          </a:endParaRPr>
        </a:p>
      </dsp:txBody>
      <dsp:txXfrm>
        <a:off x="5721335" y="3284730"/>
        <a:ext cx="1930306" cy="975205"/>
      </dsp:txXfrm>
    </dsp:sp>
    <dsp:sp modelId="{C2AB8C60-8681-4845-B5D5-ECF855F9103C}">
      <dsp:nvSpPr>
        <dsp:cNvPr id="0" name=""/>
        <dsp:cNvSpPr/>
      </dsp:nvSpPr>
      <dsp:spPr>
        <a:xfrm>
          <a:off x="4803104" y="-403102"/>
          <a:ext cx="3844457" cy="3844457"/>
        </a:xfrm>
        <a:custGeom>
          <a:avLst/>
          <a:gdLst/>
          <a:ahLst/>
          <a:cxnLst/>
          <a:rect l="0" t="0" r="0" b="0"/>
          <a:pathLst>
            <a:path>
              <a:moveTo>
                <a:pt x="979423" y="3597364"/>
              </a:moveTo>
              <a:arcTo wR="1922228" hR="1922228" stAng="7162309" swAng="429751"/>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8E20A8A5-2465-470D-987C-BB170E9F1546}">
      <dsp:nvSpPr>
        <dsp:cNvPr id="0" name=""/>
        <dsp:cNvSpPr/>
      </dsp:nvSpPr>
      <dsp:spPr>
        <a:xfrm>
          <a:off x="4102721" y="1874164"/>
          <a:ext cx="1415140" cy="1363871"/>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الجغرافية التاريخية</a:t>
          </a:r>
          <a:endParaRPr lang="ar-SA" sz="2800" b="1" kern="1200" dirty="0">
            <a:solidFill>
              <a:schemeClr val="tx1"/>
            </a:solidFill>
          </a:endParaRPr>
        </a:p>
      </dsp:txBody>
      <dsp:txXfrm>
        <a:off x="4169300" y="1940743"/>
        <a:ext cx="1281982" cy="1230713"/>
      </dsp:txXfrm>
    </dsp:sp>
    <dsp:sp modelId="{73E15623-024B-4D9F-810D-A183D7ACD0B0}">
      <dsp:nvSpPr>
        <dsp:cNvPr id="0" name=""/>
        <dsp:cNvSpPr/>
      </dsp:nvSpPr>
      <dsp:spPr>
        <a:xfrm>
          <a:off x="974673" y="-413675"/>
          <a:ext cx="3844457" cy="3844457"/>
        </a:xfrm>
        <a:custGeom>
          <a:avLst/>
          <a:gdLst/>
          <a:ahLst/>
          <a:cxnLst/>
          <a:rect l="0" t="0" r="0" b="0"/>
          <a:pathLst>
            <a:path>
              <a:moveTo>
                <a:pt x="3059820" y="3471695"/>
              </a:moveTo>
              <a:arcTo wR="1922228" hR="1922228" stAng="3222872" swAng="463489"/>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86246588-4A3D-40B0-8980-1C69A8A60780}">
      <dsp:nvSpPr>
        <dsp:cNvPr id="0" name=""/>
        <dsp:cNvSpPr/>
      </dsp:nvSpPr>
      <dsp:spPr>
        <a:xfrm>
          <a:off x="1992877" y="3236318"/>
          <a:ext cx="1798444" cy="1076373"/>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التاريخ العسكري  </a:t>
          </a:r>
          <a:endParaRPr lang="ar-SA" sz="2800" b="1" kern="1200" dirty="0">
            <a:solidFill>
              <a:schemeClr val="tx1"/>
            </a:solidFill>
          </a:endParaRPr>
        </a:p>
      </dsp:txBody>
      <dsp:txXfrm>
        <a:off x="2045421" y="3288862"/>
        <a:ext cx="1693356" cy="971285"/>
      </dsp:txXfrm>
    </dsp:sp>
    <dsp:sp modelId="{E8CBDBE5-A54C-40B1-AEE0-D85F5CEFA5C9}">
      <dsp:nvSpPr>
        <dsp:cNvPr id="0" name=""/>
        <dsp:cNvSpPr/>
      </dsp:nvSpPr>
      <dsp:spPr>
        <a:xfrm>
          <a:off x="693486" y="-606439"/>
          <a:ext cx="3844457" cy="3844457"/>
        </a:xfrm>
        <a:custGeom>
          <a:avLst/>
          <a:gdLst/>
          <a:ahLst/>
          <a:cxnLst/>
          <a:rect l="0" t="0" r="0" b="0"/>
          <a:pathLst>
            <a:path>
              <a:moveTo>
                <a:pt x="1805974" y="3840938"/>
              </a:moveTo>
              <a:arcTo wR="1922228" hR="1922228" stAng="5608037" swAng="190640"/>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78EE8AA9-9C69-4A17-855E-5D1D33752861}">
      <dsp:nvSpPr>
        <dsp:cNvPr id="0" name=""/>
        <dsp:cNvSpPr/>
      </dsp:nvSpPr>
      <dsp:spPr>
        <a:xfrm>
          <a:off x="1353148" y="2406743"/>
          <a:ext cx="1708367" cy="813927"/>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التاريخ الاقتصادي </a:t>
          </a:r>
          <a:endParaRPr lang="ar-SA" sz="2800" b="1" kern="1200" dirty="0">
            <a:solidFill>
              <a:schemeClr val="tx1"/>
            </a:solidFill>
          </a:endParaRPr>
        </a:p>
      </dsp:txBody>
      <dsp:txXfrm>
        <a:off x="1392881" y="2446476"/>
        <a:ext cx="1628901" cy="734461"/>
      </dsp:txXfrm>
    </dsp:sp>
    <dsp:sp modelId="{1642A236-4B39-4263-88B7-6D8ED979BFF8}">
      <dsp:nvSpPr>
        <dsp:cNvPr id="0" name=""/>
        <dsp:cNvSpPr/>
      </dsp:nvSpPr>
      <dsp:spPr>
        <a:xfrm>
          <a:off x="817938" y="-1335976"/>
          <a:ext cx="3844457" cy="3844457"/>
        </a:xfrm>
        <a:custGeom>
          <a:avLst/>
          <a:gdLst/>
          <a:ahLst/>
          <a:cxnLst/>
          <a:rect l="0" t="0" r="0" b="0"/>
          <a:pathLst>
            <a:path>
              <a:moveTo>
                <a:pt x="1165294" y="3689150"/>
              </a:moveTo>
              <a:arcTo wR="1922228" hR="1922228" stAng="6791393" swAng="812399"/>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CAA4B7F7-7D5A-4480-A863-993856F42BCC}">
      <dsp:nvSpPr>
        <dsp:cNvPr id="0" name=""/>
        <dsp:cNvSpPr/>
      </dsp:nvSpPr>
      <dsp:spPr>
        <a:xfrm>
          <a:off x="799643" y="1093478"/>
          <a:ext cx="1415140" cy="939191"/>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تاريخ التاريخ</a:t>
          </a:r>
          <a:endParaRPr lang="ar-SA" sz="2800" b="1" kern="1200" dirty="0">
            <a:solidFill>
              <a:schemeClr val="tx1"/>
            </a:solidFill>
          </a:endParaRPr>
        </a:p>
      </dsp:txBody>
      <dsp:txXfrm>
        <a:off x="845491" y="1139326"/>
        <a:ext cx="1323444" cy="847495"/>
      </dsp:txXfrm>
    </dsp:sp>
    <dsp:sp modelId="{5C341DB5-8B0F-4859-AA12-096161E8CDE3}">
      <dsp:nvSpPr>
        <dsp:cNvPr id="0" name=""/>
        <dsp:cNvSpPr/>
      </dsp:nvSpPr>
      <dsp:spPr>
        <a:xfrm>
          <a:off x="-82428" y="1079264"/>
          <a:ext cx="3844457" cy="3844457"/>
        </a:xfrm>
        <a:custGeom>
          <a:avLst/>
          <a:gdLst/>
          <a:ahLst/>
          <a:cxnLst/>
          <a:rect l="0" t="0" r="0" b="0"/>
          <a:pathLst>
            <a:path>
              <a:moveTo>
                <a:pt x="1848708" y="1406"/>
              </a:moveTo>
              <a:arcTo wR="1922228" hR="1922228" stAng="16068483" swAng="871037"/>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 modelId="{86659942-6246-4DC3-9EC2-D38B1DDE774C}">
      <dsp:nvSpPr>
        <dsp:cNvPr id="0" name=""/>
        <dsp:cNvSpPr/>
      </dsp:nvSpPr>
      <dsp:spPr>
        <a:xfrm>
          <a:off x="1643028" y="203790"/>
          <a:ext cx="1969671" cy="960504"/>
        </a:xfrm>
        <a:prstGeom prst="roundRect">
          <a:avLst/>
        </a:prstGeom>
        <a:gradFill rotWithShape="1">
          <a:gsLst>
            <a:gs pos="0">
              <a:schemeClr val="accent1">
                <a:tint val="65000"/>
                <a:shade val="92000"/>
                <a:satMod val="130000"/>
              </a:schemeClr>
            </a:gs>
            <a:gs pos="45000">
              <a:schemeClr val="accent1">
                <a:tint val="60000"/>
                <a:shade val="99000"/>
                <a:satMod val="120000"/>
              </a:schemeClr>
            </a:gs>
            <a:gs pos="100000">
              <a:schemeClr val="accent1">
                <a:tint val="55000"/>
                <a:satMod val="140000"/>
              </a:schemeClr>
            </a:gs>
          </a:gsLst>
          <a:path path="circle">
            <a:fillToRect l="100000" t="100000" r="100000" b="100000"/>
          </a:path>
        </a:gra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IQ" sz="2800" b="1" kern="1200" dirty="0" smtClean="0">
              <a:solidFill>
                <a:schemeClr val="tx1"/>
              </a:solidFill>
            </a:rPr>
            <a:t>الذيول والمختصرات</a:t>
          </a:r>
          <a:endParaRPr lang="ar-SA" sz="2800" b="1" kern="1200" dirty="0">
            <a:solidFill>
              <a:schemeClr val="tx1"/>
            </a:solidFill>
          </a:endParaRPr>
        </a:p>
      </dsp:txBody>
      <dsp:txXfrm>
        <a:off x="1689916" y="250678"/>
        <a:ext cx="1875895" cy="866728"/>
      </dsp:txXfrm>
    </dsp:sp>
    <dsp:sp modelId="{F997F4A5-AF00-4BD1-BAA8-E1DE984D8665}">
      <dsp:nvSpPr>
        <dsp:cNvPr id="0" name=""/>
        <dsp:cNvSpPr/>
      </dsp:nvSpPr>
      <dsp:spPr>
        <a:xfrm>
          <a:off x="1598838" y="849500"/>
          <a:ext cx="3844457" cy="3844457"/>
        </a:xfrm>
        <a:custGeom>
          <a:avLst/>
          <a:gdLst/>
          <a:ahLst/>
          <a:cxnLst/>
          <a:rect l="0" t="0" r="0" b="0"/>
          <a:pathLst>
            <a:path>
              <a:moveTo>
                <a:pt x="2106361" y="8839"/>
              </a:moveTo>
              <a:arcTo wR="1922228" hR="1922228" stAng="16529813" swAng="499642"/>
            </a:path>
          </a:pathLst>
        </a:custGeom>
        <a:noFill/>
        <a:ln w="12700" cap="flat" cmpd="sng" algn="ctr">
          <a:solidFill>
            <a:schemeClr val="accent1"/>
          </a:solidFill>
          <a:prstDash val="solid"/>
          <a:tailEnd type="arrow"/>
        </a:ln>
        <a:effectLst/>
      </dsp:spPr>
      <dsp:style>
        <a:lnRef idx="1">
          <a:schemeClr val="accent1"/>
        </a:lnRef>
        <a:fillRef idx="2">
          <a:schemeClr val="accent1"/>
        </a:fillRef>
        <a:effectRef idx="1">
          <a:schemeClr val="accent1"/>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BA390-8D0A-46CA-AF5D-B2DE68735EFF}">
      <dsp:nvSpPr>
        <dsp:cNvPr id="0" name=""/>
        <dsp:cNvSpPr/>
      </dsp:nvSpPr>
      <dsp:spPr>
        <a:xfrm>
          <a:off x="5415520" y="1991300"/>
          <a:ext cx="91440" cy="265897"/>
        </a:xfrm>
        <a:custGeom>
          <a:avLst/>
          <a:gdLst/>
          <a:ahLst/>
          <a:cxnLst/>
          <a:rect l="0" t="0" r="0" b="0"/>
          <a:pathLst>
            <a:path>
              <a:moveTo>
                <a:pt x="45720" y="0"/>
              </a:moveTo>
              <a:lnTo>
                <a:pt x="45720" y="265897"/>
              </a:lnTo>
            </a:path>
          </a:pathLst>
        </a:custGeom>
        <a:noFill/>
        <a:ln w="12700"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1F8BE0C-2A49-4485-ACE0-0ADC50BC64CD}">
      <dsp:nvSpPr>
        <dsp:cNvPr id="0" name=""/>
        <dsp:cNvSpPr/>
      </dsp:nvSpPr>
      <dsp:spPr>
        <a:xfrm>
          <a:off x="4256110" y="844119"/>
          <a:ext cx="1205130" cy="303061"/>
        </a:xfrm>
        <a:custGeom>
          <a:avLst/>
          <a:gdLst/>
          <a:ahLst/>
          <a:cxnLst/>
          <a:rect l="0" t="0" r="0" b="0"/>
          <a:pathLst>
            <a:path>
              <a:moveTo>
                <a:pt x="0" y="0"/>
              </a:moveTo>
              <a:lnTo>
                <a:pt x="0" y="171167"/>
              </a:lnTo>
              <a:lnTo>
                <a:pt x="1205130" y="171167"/>
              </a:lnTo>
              <a:lnTo>
                <a:pt x="1205130" y="303061"/>
              </a:lnTo>
            </a:path>
          </a:pathLst>
        </a:custGeom>
        <a:noFill/>
        <a:ln w="12700"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9D99B3-9AA9-4FBE-9473-2287C30F30D6}">
      <dsp:nvSpPr>
        <dsp:cNvPr id="0" name=""/>
        <dsp:cNvSpPr/>
      </dsp:nvSpPr>
      <dsp:spPr>
        <a:xfrm>
          <a:off x="3094192" y="1991300"/>
          <a:ext cx="91440" cy="265897"/>
        </a:xfrm>
        <a:custGeom>
          <a:avLst/>
          <a:gdLst/>
          <a:ahLst/>
          <a:cxnLst/>
          <a:rect l="0" t="0" r="0" b="0"/>
          <a:pathLst>
            <a:path>
              <a:moveTo>
                <a:pt x="45720" y="0"/>
              </a:moveTo>
              <a:lnTo>
                <a:pt x="45720" y="265897"/>
              </a:lnTo>
            </a:path>
          </a:pathLst>
        </a:custGeom>
        <a:noFill/>
        <a:ln w="12700" cap="flat" cmpd="sng" algn="ctr">
          <a:solidFill>
            <a:schemeClr val="accent2">
              <a:tint val="7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6C76D4-1D92-4B8C-8DED-E543733898EC}">
      <dsp:nvSpPr>
        <dsp:cNvPr id="0" name=""/>
        <dsp:cNvSpPr/>
      </dsp:nvSpPr>
      <dsp:spPr>
        <a:xfrm>
          <a:off x="3139912" y="844119"/>
          <a:ext cx="1116198" cy="303061"/>
        </a:xfrm>
        <a:custGeom>
          <a:avLst/>
          <a:gdLst/>
          <a:ahLst/>
          <a:cxnLst/>
          <a:rect l="0" t="0" r="0" b="0"/>
          <a:pathLst>
            <a:path>
              <a:moveTo>
                <a:pt x="1116198" y="0"/>
              </a:moveTo>
              <a:lnTo>
                <a:pt x="1116198" y="171167"/>
              </a:lnTo>
              <a:lnTo>
                <a:pt x="0" y="171167"/>
              </a:lnTo>
              <a:lnTo>
                <a:pt x="0" y="303061"/>
              </a:lnTo>
            </a:path>
          </a:pathLst>
        </a:custGeom>
        <a:noFill/>
        <a:ln w="12700"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1095BB8-B3C4-4147-8379-D77749A7D362}">
      <dsp:nvSpPr>
        <dsp:cNvPr id="0" name=""/>
        <dsp:cNvSpPr/>
      </dsp:nvSpPr>
      <dsp:spPr>
        <a:xfrm>
          <a:off x="3712750" y="0"/>
          <a:ext cx="1086719" cy="844119"/>
        </a:xfrm>
        <a:prstGeom prst="ellipse">
          <a:avLst/>
        </a:prstGeom>
        <a:solidFill>
          <a:schemeClr val="accent5">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157D402E-8B81-4582-8211-3B28986574AD}">
      <dsp:nvSpPr>
        <dsp:cNvPr id="0" name=""/>
        <dsp:cNvSpPr/>
      </dsp:nvSpPr>
      <dsp:spPr>
        <a:xfrm>
          <a:off x="4823177" y="0"/>
          <a:ext cx="2794330" cy="853598"/>
        </a:xfrm>
        <a:prstGeom prst="rect">
          <a:avLst/>
        </a:prstGeom>
        <a:solidFill>
          <a:srgbClr val="00B050"/>
        </a:solid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dirty="0" smtClean="0"/>
            <a:t>أنواع كتب التراجم </a:t>
          </a:r>
          <a:endParaRPr lang="ar-SA" sz="2400" kern="1200" dirty="0"/>
        </a:p>
      </dsp:txBody>
      <dsp:txXfrm>
        <a:off x="4823177" y="0"/>
        <a:ext cx="2794330" cy="853598"/>
      </dsp:txXfrm>
    </dsp:sp>
    <dsp:sp modelId="{3B4594F7-C2E2-4A23-B565-EF8F92DF6FDB}">
      <dsp:nvSpPr>
        <dsp:cNvPr id="0" name=""/>
        <dsp:cNvSpPr/>
      </dsp:nvSpPr>
      <dsp:spPr>
        <a:xfrm>
          <a:off x="2717852" y="1147181"/>
          <a:ext cx="844119" cy="844119"/>
        </a:xfrm>
        <a:prstGeom prst="ellipse">
          <a:avLst/>
        </a:prstGeom>
        <a:solidFill>
          <a:schemeClr val="accent5">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1419CB0-BB12-4B30-B756-F75B44377EFE}">
      <dsp:nvSpPr>
        <dsp:cNvPr id="0" name=""/>
        <dsp:cNvSpPr/>
      </dsp:nvSpPr>
      <dsp:spPr>
        <a:xfrm>
          <a:off x="3561971" y="1145070"/>
          <a:ext cx="1266179" cy="844119"/>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ar-IQ" sz="2200" kern="1200" dirty="0" smtClean="0"/>
            <a:t>الطبقات </a:t>
          </a:r>
          <a:endParaRPr lang="ar-SA" sz="2200" kern="1200" dirty="0"/>
        </a:p>
      </dsp:txBody>
      <dsp:txXfrm>
        <a:off x="3561971" y="1145070"/>
        <a:ext cx="1266179" cy="844119"/>
      </dsp:txXfrm>
    </dsp:sp>
    <dsp:sp modelId="{2DE23D2F-AA1E-4720-A93E-F924780228CE}">
      <dsp:nvSpPr>
        <dsp:cNvPr id="0" name=""/>
        <dsp:cNvSpPr/>
      </dsp:nvSpPr>
      <dsp:spPr>
        <a:xfrm>
          <a:off x="2717852" y="2257198"/>
          <a:ext cx="844119" cy="844119"/>
        </a:xfrm>
        <a:prstGeom prst="ellipse">
          <a:avLst/>
        </a:prstGeom>
        <a:solidFill>
          <a:schemeClr val="accent5">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49F0C4F-5506-4413-AC97-0A649ED26074}">
      <dsp:nvSpPr>
        <dsp:cNvPr id="0" name=""/>
        <dsp:cNvSpPr/>
      </dsp:nvSpPr>
      <dsp:spPr>
        <a:xfrm>
          <a:off x="3561971" y="2255087"/>
          <a:ext cx="1266179" cy="844119"/>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ar-IQ" sz="2200" kern="1200" dirty="0" smtClean="0"/>
            <a:t>معاجم الشيوخ </a:t>
          </a:r>
          <a:endParaRPr lang="ar-SA" sz="2200" kern="1200" dirty="0"/>
        </a:p>
      </dsp:txBody>
      <dsp:txXfrm>
        <a:off x="3561971" y="2255087"/>
        <a:ext cx="1266179" cy="844119"/>
      </dsp:txXfrm>
    </dsp:sp>
    <dsp:sp modelId="{4BFBAD10-74E0-46AD-B36C-6C9907D77984}">
      <dsp:nvSpPr>
        <dsp:cNvPr id="0" name=""/>
        <dsp:cNvSpPr/>
      </dsp:nvSpPr>
      <dsp:spPr>
        <a:xfrm>
          <a:off x="5039180" y="1147181"/>
          <a:ext cx="844119" cy="844119"/>
        </a:xfrm>
        <a:prstGeom prst="ellipse">
          <a:avLst/>
        </a:prstGeom>
        <a:solidFill>
          <a:schemeClr val="accent5">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6F4C432-DABC-4C5B-94B8-6926E94C8C5C}">
      <dsp:nvSpPr>
        <dsp:cNvPr id="0" name=""/>
        <dsp:cNvSpPr/>
      </dsp:nvSpPr>
      <dsp:spPr>
        <a:xfrm>
          <a:off x="5883300" y="1145070"/>
          <a:ext cx="1266179" cy="844119"/>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ar-IQ" sz="2200" kern="1200" dirty="0" smtClean="0"/>
            <a:t>الوفيات</a:t>
          </a:r>
          <a:endParaRPr lang="ar-SA" sz="2200" kern="1200" dirty="0"/>
        </a:p>
      </dsp:txBody>
      <dsp:txXfrm>
        <a:off x="5883300" y="1145070"/>
        <a:ext cx="1266179" cy="844119"/>
      </dsp:txXfrm>
    </dsp:sp>
    <dsp:sp modelId="{87582425-982F-4830-89A8-3C4D05086DE1}">
      <dsp:nvSpPr>
        <dsp:cNvPr id="0" name=""/>
        <dsp:cNvSpPr/>
      </dsp:nvSpPr>
      <dsp:spPr>
        <a:xfrm>
          <a:off x="5039180" y="2257198"/>
          <a:ext cx="844119" cy="844119"/>
        </a:xfrm>
        <a:prstGeom prst="ellipse">
          <a:avLst/>
        </a:prstGeom>
        <a:solidFill>
          <a:schemeClr val="accent5">
            <a:lumMod val="60000"/>
            <a:lumOff val="40000"/>
          </a:schemeClr>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C42113D-D55C-4B93-85B4-A95F38F4174C}">
      <dsp:nvSpPr>
        <dsp:cNvPr id="0" name=""/>
        <dsp:cNvSpPr/>
      </dsp:nvSpPr>
      <dsp:spPr>
        <a:xfrm>
          <a:off x="5883300" y="2255087"/>
          <a:ext cx="1266179" cy="844119"/>
        </a:xfrm>
        <a:prstGeom prst="rect">
          <a:avLst/>
        </a:prstGeom>
        <a:solidFill>
          <a:schemeClr val="accent5">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r" defTabSz="977900" rtl="1">
            <a:lnSpc>
              <a:spcPct val="90000"/>
            </a:lnSpc>
            <a:spcBef>
              <a:spcPct val="0"/>
            </a:spcBef>
            <a:spcAft>
              <a:spcPct val="35000"/>
            </a:spcAft>
          </a:pPr>
          <a:r>
            <a:rPr lang="ar-SA" sz="2200" kern="1200" dirty="0" smtClean="0"/>
            <a:t>كتب الرجال المحلية </a:t>
          </a:r>
          <a:endParaRPr lang="ar-SA" sz="2200" kern="1200" dirty="0"/>
        </a:p>
      </dsp:txBody>
      <dsp:txXfrm>
        <a:off x="5883300" y="2255087"/>
        <a:ext cx="1266179" cy="8441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D009C-D652-4825-A3BC-BDDB2791AA6E}">
      <dsp:nvSpPr>
        <dsp:cNvPr id="0" name=""/>
        <dsp:cNvSpPr/>
      </dsp:nvSpPr>
      <dsp:spPr>
        <a:xfrm rot="16200000">
          <a:off x="1657476" y="-1657476"/>
          <a:ext cx="749047" cy="4064000"/>
        </a:xfrm>
        <a:prstGeom prst="round1Rect">
          <a:avLst/>
        </a:prstGeom>
        <a:solidFill>
          <a:schemeClr val="accent3">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IQ" sz="2000" kern="1200" dirty="0" smtClean="0">
              <a:solidFill>
                <a:schemeClr val="tx1"/>
              </a:solidFill>
            </a:rPr>
            <a:t> </a:t>
          </a:r>
          <a:r>
            <a:rPr lang="ar-SA" sz="2000" kern="1200" dirty="0" smtClean="0">
              <a:solidFill>
                <a:schemeClr val="tx1"/>
              </a:solidFill>
            </a:rPr>
            <a:t>كتب التراجم المرتبة على أساس القرون</a:t>
          </a:r>
          <a:endParaRPr lang="ar-SA" sz="2000" kern="1200" dirty="0">
            <a:solidFill>
              <a:schemeClr val="tx1"/>
            </a:solidFill>
          </a:endParaRPr>
        </a:p>
      </dsp:txBody>
      <dsp:txXfrm rot="5400000">
        <a:off x="0" y="0"/>
        <a:ext cx="4064000" cy="561785"/>
      </dsp:txXfrm>
    </dsp:sp>
    <dsp:sp modelId="{6EE1F8AD-2152-4AD6-9336-E19861D10635}">
      <dsp:nvSpPr>
        <dsp:cNvPr id="0" name=""/>
        <dsp:cNvSpPr/>
      </dsp:nvSpPr>
      <dsp:spPr>
        <a:xfrm>
          <a:off x="4064000" y="0"/>
          <a:ext cx="4064000" cy="749047"/>
        </a:xfrm>
        <a:prstGeom prst="round1Rect">
          <a:avLst/>
        </a:prstGeom>
        <a:solidFill>
          <a:schemeClr val="accent3">
            <a:hueOff val="311970"/>
            <a:satOff val="-84"/>
            <a:lumOff val="2549"/>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IQ" sz="2000" kern="1200" dirty="0" smtClean="0">
              <a:solidFill>
                <a:schemeClr val="tx1"/>
              </a:solidFill>
            </a:rPr>
            <a:t>السير المفردة </a:t>
          </a:r>
          <a:endParaRPr lang="ar-SA" sz="2000" kern="1200" dirty="0">
            <a:solidFill>
              <a:schemeClr val="tx1"/>
            </a:solidFill>
          </a:endParaRPr>
        </a:p>
      </dsp:txBody>
      <dsp:txXfrm>
        <a:off x="4064000" y="0"/>
        <a:ext cx="4064000" cy="561785"/>
      </dsp:txXfrm>
    </dsp:sp>
    <dsp:sp modelId="{697232AC-2966-4BAF-86B7-48FE5D22C52A}">
      <dsp:nvSpPr>
        <dsp:cNvPr id="0" name=""/>
        <dsp:cNvSpPr/>
      </dsp:nvSpPr>
      <dsp:spPr>
        <a:xfrm rot="10800000">
          <a:off x="0" y="749047"/>
          <a:ext cx="4064000" cy="749047"/>
        </a:xfrm>
        <a:prstGeom prst="round1Rect">
          <a:avLst/>
        </a:prstGeom>
        <a:solidFill>
          <a:schemeClr val="accent3">
            <a:hueOff val="623940"/>
            <a:satOff val="-168"/>
            <a:lumOff val="5099"/>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tx1"/>
              </a:solidFill>
            </a:rPr>
            <a:t>كتب الرجال ال</a:t>
          </a:r>
          <a:r>
            <a:rPr lang="ar-IQ" sz="2000" kern="1200" dirty="0" smtClean="0">
              <a:solidFill>
                <a:schemeClr val="tx1"/>
              </a:solidFill>
            </a:rPr>
            <a:t>عام</a:t>
          </a:r>
          <a:r>
            <a:rPr lang="ar-SA" sz="2000" kern="1200" dirty="0" smtClean="0">
              <a:solidFill>
                <a:schemeClr val="tx1"/>
              </a:solidFill>
            </a:rPr>
            <a:t>ة </a:t>
          </a:r>
          <a:endParaRPr lang="ar-SA" sz="2000" kern="1200" dirty="0">
            <a:solidFill>
              <a:schemeClr val="tx1"/>
            </a:solidFill>
          </a:endParaRPr>
        </a:p>
      </dsp:txBody>
      <dsp:txXfrm rot="10800000">
        <a:off x="0" y="936308"/>
        <a:ext cx="4064000" cy="561785"/>
      </dsp:txXfrm>
    </dsp:sp>
    <dsp:sp modelId="{E020FB80-19E0-4AFC-B5DF-9F823900BBC9}">
      <dsp:nvSpPr>
        <dsp:cNvPr id="0" name=""/>
        <dsp:cNvSpPr/>
      </dsp:nvSpPr>
      <dsp:spPr>
        <a:xfrm rot="5400000">
          <a:off x="5721476" y="-908429"/>
          <a:ext cx="749047" cy="4064000"/>
        </a:xfrm>
        <a:prstGeom prst="round1Rect">
          <a:avLst/>
        </a:prstGeom>
        <a:solidFill>
          <a:schemeClr val="accent3">
            <a:hueOff val="935911"/>
            <a:satOff val="-252"/>
            <a:lumOff val="7648"/>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IQ" sz="2000" kern="1200" dirty="0" smtClean="0">
              <a:solidFill>
                <a:schemeClr val="tx1"/>
              </a:solidFill>
            </a:rPr>
            <a:t>السير الذاتية  والمذكرات</a:t>
          </a:r>
          <a:endParaRPr lang="ar-SA" sz="2000" kern="1200" dirty="0">
            <a:solidFill>
              <a:schemeClr val="tx1"/>
            </a:solidFill>
          </a:endParaRPr>
        </a:p>
      </dsp:txBody>
      <dsp:txXfrm rot="-5400000">
        <a:off x="4064000" y="936309"/>
        <a:ext cx="4064000" cy="561785"/>
      </dsp:txXfrm>
    </dsp:sp>
    <dsp:sp modelId="{4E8CF358-E9FB-4125-9222-12EC750E51B1}">
      <dsp:nvSpPr>
        <dsp:cNvPr id="0" name=""/>
        <dsp:cNvSpPr/>
      </dsp:nvSpPr>
      <dsp:spPr>
        <a:xfrm>
          <a:off x="2292819" y="561785"/>
          <a:ext cx="3542361" cy="374523"/>
        </a:xfrm>
        <a:prstGeom prst="roundRect">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b="1" kern="1200" dirty="0" smtClean="0">
              <a:solidFill>
                <a:schemeClr val="tx1"/>
              </a:solidFill>
            </a:rPr>
            <a:t>أنواع كتب التراجم </a:t>
          </a:r>
          <a:endParaRPr lang="ar-SA" sz="2400" b="1" kern="1200" dirty="0">
            <a:solidFill>
              <a:schemeClr val="tx1"/>
            </a:solidFill>
          </a:endParaRPr>
        </a:p>
      </dsp:txBody>
      <dsp:txXfrm>
        <a:off x="2311102" y="580068"/>
        <a:ext cx="3505795" cy="3379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53DB5D37-A75F-4664-B139-CCB8F8C39B42}" type="datetimeFigureOut">
              <a:rPr lang="en-US" smtClean="0"/>
              <a:t>3/21/2024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4EF4CC6C-1074-46F7-A5B3-9D69E10FA683}" type="slidenum">
              <a:rPr lang="en-US" smtClean="0"/>
              <a:t>‹#›</a:t>
            </a:fld>
            <a:endParaRPr lang="en-US"/>
          </a:p>
        </p:txBody>
      </p:sp>
    </p:spTree>
    <p:extLst>
      <p:ext uri="{BB962C8B-B14F-4D97-AF65-F5344CB8AC3E}">
        <p14:creationId xmlns:p14="http://schemas.microsoft.com/office/powerpoint/2010/main" val="15382655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4EF4CC6C-1074-46F7-A5B3-9D69E10FA683}" type="slidenum">
              <a:rPr lang="en-US" smtClean="0"/>
              <a:t>1</a:t>
            </a:fld>
            <a:endParaRPr lang="en-US"/>
          </a:p>
        </p:txBody>
      </p:sp>
    </p:spTree>
    <p:extLst>
      <p:ext uri="{BB962C8B-B14F-4D97-AF65-F5344CB8AC3E}">
        <p14:creationId xmlns:p14="http://schemas.microsoft.com/office/powerpoint/2010/main" val="1758038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3D20D9A6-F705-4051-B002-47ED33F9CF86}" type="datetimeFigureOut">
              <a:rPr lang="en-US" smtClean="0"/>
              <a:t>3/21/2024</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204410834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9478097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0919195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0D255-42C6-42D9-BC43-07B7EBE91E1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12033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651769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11638665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172532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6366092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3639841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3968860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693654816"/>
      </p:ext>
    </p:extLst>
  </p:cSld>
  <p:clrMapOvr>
    <a:masterClrMapping/>
  </p:clrMapOvr>
  <p:extLst>
    <p:ext uri="{DCECCB84-F9BA-43D5-87BE-67443E8EF086}">
      <p15:sldGuideLst xmlns=""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80322" y="3030008"/>
            <a:ext cx="4698355" cy="290617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594123" y="3030008"/>
            <a:ext cx="4700059" cy="2906179"/>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261040465"/>
      </p:ext>
    </p:extLst>
  </p:cSld>
  <p:clrMapOvr>
    <a:masterClrMapping/>
  </p:clrMapOvr>
  <p:extLst>
    <p:ext uri="{DCECCB84-F9BA-43D5-87BE-67443E8EF086}">
      <p15:sldGuideLst xmlns=""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5594485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2547539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51593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867178756"/>
      </p:ext>
    </p:extLst>
  </p:cSld>
  <p:clrMapOvr>
    <a:masterClrMapping/>
  </p:clrMapOvr>
  <p:extLst>
    <p:ext uri="{DCECCB84-F9BA-43D5-87BE-67443E8EF086}">
      <p15:sldGuideLst xmlns=""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6159496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8410770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6872872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530D255-42C6-42D9-BC43-07B7EBE91E13}"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7818780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9903326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4221102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133449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530D255-42C6-42D9-BC43-07B7EBE91E1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1608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8498219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25799638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r">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1897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8860536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4442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711433354"/>
      </p:ext>
    </p:extLst>
  </p:cSld>
  <p:clrMapOvr>
    <a:masterClrMapping/>
  </p:clrMapOvr>
  <p:extLst>
    <p:ext uri="{DCECCB84-F9BA-43D5-87BE-67443E8EF086}">
      <p15:sldGuideLst xmlns=""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808290917"/>
      </p:ext>
    </p:extLst>
  </p:cSld>
  <p:clrMapOvr>
    <a:masterClrMapping/>
  </p:clrMapOvr>
  <p:extLst>
    <p:ext uri="{DCECCB84-F9BA-43D5-87BE-67443E8EF086}">
      <p15:sldGuideLst xmlns=""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4306201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6061671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r">
              <a:defRPr/>
            </a:lvl1p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909446078"/>
      </p:ext>
    </p:extLst>
  </p:cSld>
  <p:clrMapOvr>
    <a:masterClrMapping/>
  </p:clrMapOvr>
  <p:extLst>
    <p:ext uri="{DCECCB84-F9BA-43D5-87BE-67443E8EF086}">
      <p15:sldGuideLst xmlns=""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333882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0803094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9289028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1441776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15733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89273830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5770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636197526"/>
      </p:ext>
    </p:extLst>
  </p:cSld>
  <p:clrMapOvr>
    <a:masterClrMapping/>
  </p:clrMapOvr>
  <p:extLst>
    <p:ext uri="{DCECCB84-F9BA-43D5-87BE-67443E8EF086}">
      <p15:sldGuideLst xmlns=""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581150682"/>
      </p:ext>
    </p:extLst>
  </p:cSld>
  <p:clrMapOvr>
    <a:masterClrMapping/>
  </p:clrMapOvr>
  <p:extLst>
    <p:ext uri="{DCECCB84-F9BA-43D5-87BE-67443E8EF086}">
      <p15:sldGuideLst xmlns=""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83176284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671517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6857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903453490"/>
      </p:ext>
    </p:extLst>
  </p:cSld>
  <p:clrMapOvr>
    <a:masterClrMapping/>
  </p:clrMapOvr>
  <p:extLst>
    <p:ext uri="{DCECCB84-F9BA-43D5-87BE-67443E8EF086}">
      <p15:sldGuideLst xmlns=""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1300171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4219990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023607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480224475"/>
      </p:ext>
    </p:extLst>
  </p:cSld>
  <p:clrMapOvr>
    <a:masterClrMapping/>
  </p:clrMapOvr>
  <p:extLst>
    <p:ext uri="{DCECCB84-F9BA-43D5-87BE-67443E8EF086}">
      <p15:sldGuideLst xmlns=""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7803"/>
      </p:ext>
    </p:extLst>
  </p:cSld>
  <p:clrMapOvr>
    <a:masterClrMapping/>
  </p:clrMapOvr>
  <p:extLst>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703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698232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7955278"/>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194543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65829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809763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2837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481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578346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7030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487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8617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870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54441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79383589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23544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a:xfrm>
            <a:off x="804672" y="320040"/>
            <a:ext cx="3657600" cy="320040"/>
          </a:xfrm>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090291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a:xfrm>
            <a:off x="804672" y="320040"/>
            <a:ext cx="3657600" cy="320040"/>
          </a:xfrm>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531848403"/>
      </p:ext>
    </p:extLst>
  </p:cSld>
  <p:clrMapOvr>
    <a:masterClrMapping/>
  </p:clrMapOvr>
  <p:extLst>
    <p:ext uri="{DCECCB84-F9BA-43D5-87BE-67443E8EF086}">
      <p15:sldGuideLst xmlns=""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5125305" y="1488985"/>
            <a:ext cx="6264350" cy="169685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118447" y="4351687"/>
            <a:ext cx="6265588" cy="17040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a:xfrm>
            <a:off x="804672" y="320040"/>
            <a:ext cx="3657600" cy="320040"/>
          </a:xfrm>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2677363"/>
      </p:ext>
    </p:extLst>
  </p:cSld>
  <p:clrMapOvr>
    <a:masterClrMapping/>
  </p:clrMapOvr>
  <p:extLst>
    <p:ext uri="{DCECCB84-F9BA-43D5-87BE-67443E8EF086}">
      <p15:sldGuideLst xmlns=""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251710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D20D9A6-F705-4051-B002-47ED33F9CF86}" type="datetimeFigureOut">
              <a:rPr lang="en-US" smtClean="0"/>
              <a:t>3/21/2024</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152748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930283508"/>
      </p:ext>
    </p:extLst>
  </p:cSld>
  <p:clrMapOvr>
    <a:masterClrMapping/>
  </p:clrMapOvr>
  <p:extLst>
    <p:ext uri="{DCECCB84-F9BA-43D5-87BE-67443E8EF086}">
      <p15:sldGuideLst xmlns=""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a:xfrm>
            <a:off x="804672" y="320040"/>
            <a:ext cx="3657600" cy="320040"/>
          </a:xfrm>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901919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053687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804672" y="320040"/>
            <a:ext cx="3657600" cy="320040"/>
          </a:xfrm>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5539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012475699"/>
      </p:ext>
    </p:extLst>
  </p:cSld>
  <p:clrMapOvr>
    <a:masterClrMapping/>
  </p:clrMapOvr>
  <p:extLst>
    <p:ext uri="{DCECCB84-F9BA-43D5-87BE-67443E8EF086}">
      <p15:sldGuideLst xmlns=""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96114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315119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3338546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196198742"/>
      </p:ext>
    </p:extLst>
  </p:cSld>
  <p:clrMapOvr>
    <a:masterClrMapping/>
  </p:clrMapOvr>
  <p:extLst>
    <p:ext uri="{DCECCB84-F9BA-43D5-87BE-67443E8EF086}">
      <p15:sldGuideLst xmlns=""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517742753"/>
      </p:ext>
    </p:extLst>
  </p:cSld>
  <p:clrMapOvr>
    <a:masterClrMapping/>
  </p:clrMapOvr>
  <p:extLst>
    <p:ext uri="{DCECCB84-F9BA-43D5-87BE-67443E8EF086}">
      <p15:sldGuideLst xmlns=""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3029365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15034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4175700"/>
      </p:ext>
    </p:extLst>
  </p:cSld>
  <p:clrMapOvr>
    <a:masterClrMapping/>
  </p:clrMapOvr>
  <p:extLst>
    <p:ext uri="{DCECCB84-F9BA-43D5-87BE-67443E8EF086}">
      <p15:sldGuideLst xmlns=""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812363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60159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93214715"/>
      </p:ext>
    </p:extLst>
  </p:cSld>
  <p:clrMapOvr>
    <a:masterClrMapping/>
  </p:clrMapOvr>
  <p:extLst>
    <p:ext uri="{DCECCB84-F9BA-43D5-87BE-67443E8EF086}">
      <p15:sldGuideLst xmlns=""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9932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0591297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0967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ar-SA" smtClean="0"/>
              <a:t>انقر لتحرير نمط العنوان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432907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7758098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381645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5449365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1384516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8699436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8" name="Date Placeholder 7"/>
          <p:cNvSpPr>
            <a:spLocks noGrp="1"/>
          </p:cNvSpPr>
          <p:nvPr>
            <p:ph type="dt" sz="half" idx="10"/>
          </p:nvPr>
        </p:nvSpPr>
        <p:spPr/>
        <p:txBody>
          <a:bodyPr/>
          <a:lstStyle/>
          <a:p>
            <a:fld id="{3D20D9A6-F705-4051-B002-47ED33F9CF86}" type="datetimeFigureOut">
              <a:rPr lang="en-US" smtClean="0"/>
              <a:t>3/21/2024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410554617"/>
      </p:ext>
    </p:extLst>
  </p:cSld>
  <p:clrMapOvr>
    <a:masterClrMapping/>
  </p:clrMapOvr>
  <p:extLst>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6085401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694845151"/>
      </p:ext>
    </p:extLst>
  </p:cSld>
  <p:clrMapOvr>
    <a:masterClrMapping/>
  </p:clrMapOvr>
  <p:extLst>
    <p:ext uri="{DCECCB84-F9BA-43D5-87BE-67443E8EF086}">
      <p15:sldGuideLst xmlns=""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ar-SA" smtClean="0"/>
              <a:t>انقر لتحرير نمط العنوان الرئيسي</a:t>
            </a:r>
            <a:endParaRPr lang="en-US" dirty="0"/>
          </a:p>
        </p:txBody>
      </p:sp>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0319880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658633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8" name="Date Placeholder 7"/>
          <p:cNvSpPr>
            <a:spLocks noGrp="1"/>
          </p:cNvSpPr>
          <p:nvPr>
            <p:ph type="dt" sz="half" idx="10"/>
          </p:nvPr>
        </p:nvSpPr>
        <p:spPr/>
        <p:txBody>
          <a:bodyPr/>
          <a:lstStyle/>
          <a:p>
            <a:fld id="{3D20D9A6-F705-4051-B002-47ED33F9CF86}" type="datetimeFigureOut">
              <a:rPr lang="en-US" smtClean="0"/>
              <a:t>3/21/2024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146005821"/>
      </p:ext>
    </p:extLst>
  </p:cSld>
  <p:clrMapOvr>
    <a:masterClrMapping/>
  </p:clrMapOvr>
  <p:extLst>
    <p:ext uri="{DCECCB84-F9BA-43D5-87BE-67443E8EF086}">
      <p15:sldGuideLst xmlns=""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8" name="Date Placeholder 7"/>
          <p:cNvSpPr>
            <a:spLocks noGrp="1"/>
          </p:cNvSpPr>
          <p:nvPr>
            <p:ph type="dt" sz="half" idx="10"/>
          </p:nvPr>
        </p:nvSpPr>
        <p:spPr/>
        <p:txBody>
          <a:bodyPr/>
          <a:lstStyle/>
          <a:p>
            <a:fld id="{3D20D9A6-F705-4051-B002-47ED33F9CF86}" type="datetimeFigureOut">
              <a:rPr lang="en-US" smtClean="0"/>
              <a:t>3/21/2024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2052439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0460653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1634815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530D255-42C6-42D9-BC43-07B7EBE91E13}"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0269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6031679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07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583853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39485225"/>
      </p:ext>
    </p:extLst>
  </p:cSld>
  <p:clrMapOvr>
    <a:masterClrMapping/>
  </p:clrMapOvr>
  <p:extLst>
    <p:ext uri="{DCECCB84-F9BA-43D5-87BE-67443E8EF086}">
      <p15:sldGuideLst xmlns=""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092544902"/>
      </p:ext>
    </p:extLst>
  </p:cSld>
  <p:clrMapOvr>
    <a:masterClrMapping/>
  </p:clrMapOvr>
  <p:extLst>
    <p:ext uri="{DCECCB84-F9BA-43D5-87BE-67443E8EF086}">
      <p15:sldGuideLst xmlns=""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8261044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7785869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697746815"/>
      </p:ext>
    </p:extLst>
  </p:cSld>
  <p:clrMapOvr>
    <a:masterClrMapping/>
  </p:clrMapOvr>
  <p:extLst>
    <p:ext uri="{DCECCB84-F9BA-43D5-87BE-67443E8EF086}">
      <p15:sldGuideLst xmlns=""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628941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870158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622676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2533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46188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8" name="Date Placeholder 7"/>
          <p:cNvSpPr>
            <a:spLocks noGrp="1"/>
          </p:cNvSpPr>
          <p:nvPr>
            <p:ph type="dt" sz="half" idx="10"/>
          </p:nvPr>
        </p:nvSpPr>
        <p:spPr/>
        <p:txBody>
          <a:bodyPr/>
          <a:lstStyle/>
          <a:p>
            <a:fld id="{3D20D9A6-F705-4051-B002-47ED33F9CF86}" type="datetimeFigureOut">
              <a:rPr lang="en-US" smtClean="0"/>
              <a:t>3/21/2024</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530D255-42C6-42D9-BC43-07B7EBE91E13}"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5066817"/>
      </p:ext>
    </p:extLst>
  </p:cSld>
  <p:clrMapOvr>
    <a:masterClrMapping/>
  </p:clrMapOvr>
  <p:extLst>
    <p:ext uri="{DCECCB84-F9BA-43D5-87BE-67443E8EF086}">
      <p15:sldGuideLst xmlns=""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2552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989110665"/>
      </p:ext>
    </p:extLst>
  </p:cSld>
  <p:clrMapOvr>
    <a:masterClrMapping/>
  </p:clrMapOvr>
  <p:extLst>
    <p:ext uri="{DCECCB84-F9BA-43D5-87BE-67443E8EF086}">
      <p15:sldGuideLst xmlns=""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904487115"/>
      </p:ext>
    </p:extLst>
  </p:cSld>
  <p:clrMapOvr>
    <a:masterClrMapping/>
  </p:clrMapOvr>
  <p:extLst>
    <p:ext uri="{DCECCB84-F9BA-43D5-87BE-67443E8EF086}">
      <p15:sldGuideLst xmlns=""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2577320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3951422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233231524"/>
      </p:ext>
    </p:extLst>
  </p:cSld>
  <p:clrMapOvr>
    <a:masterClrMapping/>
  </p:clrMapOvr>
  <p:extLst>
    <p:ext uri="{DCECCB84-F9BA-43D5-87BE-67443E8EF086}">
      <p15:sldGuideLst xmlns=""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369072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5876208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6487942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2422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530D255-42C6-42D9-BC43-07B7EBE91E13}"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4039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8394797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261210954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532133394"/>
      </p:ext>
    </p:extLst>
  </p:cSld>
  <p:clrMapOvr>
    <a:masterClrMapping/>
  </p:clrMapOvr>
  <p:extLst>
    <p:ext uri="{DCECCB84-F9BA-43D5-87BE-67443E8EF086}">
      <p15:sldGuideLst xmlns=""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3D20D9A6-F705-4051-B002-47ED33F9CF86}"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207450869"/>
      </p:ext>
    </p:extLst>
  </p:cSld>
  <p:clrMapOvr>
    <a:masterClrMapping/>
  </p:clrMapOvr>
  <p:extLst>
    <p:ext uri="{DCECCB84-F9BA-43D5-87BE-67443E8EF086}">
      <p15:sldGuideLst xmlns=""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3D20D9A6-F705-4051-B002-47ED33F9CF86}"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2087429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0D9A6-F705-4051-B002-47ED33F9CF86}"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31411324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1492692541"/>
      </p:ext>
    </p:extLst>
  </p:cSld>
  <p:clrMapOvr>
    <a:masterClrMapping/>
  </p:clrMapOvr>
  <p:extLst>
    <p:ext uri="{DCECCB84-F9BA-43D5-87BE-67443E8EF086}">
      <p15:sldGuideLst xmlns=""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3D20D9A6-F705-4051-B002-47ED33F9CF86}"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1006455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30D255-42C6-42D9-BC43-07B7EBE91E13}" type="slidenum">
              <a:rPr lang="en-US" smtClean="0"/>
              <a:t>‹#›</a:t>
            </a:fld>
            <a:endParaRPr lang="en-US"/>
          </a:p>
        </p:txBody>
      </p:sp>
    </p:spTree>
    <p:extLst>
      <p:ext uri="{BB962C8B-B14F-4D97-AF65-F5344CB8AC3E}">
        <p14:creationId xmlns:p14="http://schemas.microsoft.com/office/powerpoint/2010/main" val="496737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3D20D9A6-F705-4051-B002-47ED33F9CF86}"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530D255-42C6-42D9-BC43-07B7EBE91E1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65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0.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1.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5.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heme" Target="../theme/theme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8.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theme" Target="../theme/theme9.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9.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105686279"/>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r">
              <a:defRPr sz="900">
                <a:solidFill>
                  <a:srgbClr val="FFFFFF"/>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30D255-42C6-42D9-BC43-07B7EBE91E1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498870"/>
      </p:ext>
    </p:extLst>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Lst>
  <p:txStyles>
    <p:titleStyle>
      <a:lvl1pPr algn="r"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30D255-42C6-42D9-BC43-07B7EBE91E1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635021"/>
      </p:ext>
    </p:extLst>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576256024"/>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8835939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968115602"/>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299" r:id="rId12"/>
    <p:sldLayoutId id="2147484300" r:id="rId13"/>
    <p:sldLayoutId id="2147484301" r:id="rId14"/>
    <p:sldLayoutId id="2147484302" r:id="rId15"/>
    <p:sldLayoutId id="214748430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754587379"/>
      </p:ext>
    </p:extLst>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850224841"/>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30D255-42C6-42D9-BC43-07B7EBE91E1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918741"/>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3620762029"/>
      </p:ext>
    </p:extLst>
  </p:cSld>
  <p:clrMap bg1="lt1" tx1="dk1" bg2="lt2" tx2="dk2" accent1="accent1" accent2="accent2" accent3="accent3" accent4="accent4" accent5="accent5" accent6="accent6" hlink="hlink" folHlink="folHlink"/>
  <p:sldLayoutIdLst>
    <p:sldLayoutId id="2147484627" r:id="rId1"/>
    <p:sldLayoutId id="2147484628" r:id="rId2"/>
    <p:sldLayoutId id="2147484629" r:id="rId3"/>
    <p:sldLayoutId id="2147484630" r:id="rId4"/>
    <p:sldLayoutId id="2147484631" r:id="rId5"/>
    <p:sldLayoutId id="2147484632" r:id="rId6"/>
    <p:sldLayoutId id="2147484633" r:id="rId7"/>
    <p:sldLayoutId id="2147484634" r:id="rId8"/>
    <p:sldLayoutId id="2147484635" r:id="rId9"/>
    <p:sldLayoutId id="2147484636" r:id="rId10"/>
    <p:sldLayoutId id="2147484637" r:id="rId11"/>
    <p:sldLayoutId id="2147484638" r:id="rId12"/>
    <p:sldLayoutId id="2147484639" r:id="rId13"/>
    <p:sldLayoutId id="2147484640" r:id="rId14"/>
    <p:sldLayoutId id="2147484641" r:id="rId15"/>
    <p:sldLayoutId id="214748464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D20D9A6-F705-4051-B002-47ED33F9CF86}" type="datetimeFigureOut">
              <a:rPr lang="en-US" smtClean="0"/>
              <a:t>3/21/2024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530D255-42C6-42D9-BC43-07B7EBE91E13}" type="slidenum">
              <a:rPr lang="en-US" smtClean="0"/>
              <a:t>‹#›</a:t>
            </a:fld>
            <a:endParaRPr lang="en-US"/>
          </a:p>
        </p:txBody>
      </p:sp>
    </p:spTree>
    <p:extLst>
      <p:ext uri="{BB962C8B-B14F-4D97-AF65-F5344CB8AC3E}">
        <p14:creationId xmlns:p14="http://schemas.microsoft.com/office/powerpoint/2010/main" val="1575290273"/>
      </p:ext>
    </p:extLst>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 id="2147484658" r:id="rId15"/>
    <p:sldLayoutId id="2147484659" r:id="rId16"/>
    <p:sldLayoutId id="214748466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2.wav"/><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80.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4.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135.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3026229" y="123371"/>
            <a:ext cx="6183085" cy="1939603"/>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r-IQ" sz="2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وزارة التعليم العالي والبحث العلمي </a:t>
            </a:r>
            <a:br>
              <a:rPr lang="ar-IQ" sz="2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br>
            <a:r>
              <a:rPr lang="ar-IQ" sz="2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جامعة البصرة </a:t>
            </a:r>
            <a:br>
              <a:rPr lang="ar-IQ" sz="2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br>
            <a:r>
              <a:rPr lang="ar-IQ" sz="2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كلية التربية للعلوم الإنسانية </a:t>
            </a:r>
            <a:br>
              <a:rPr lang="ar-IQ" sz="2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br>
            <a:r>
              <a:rPr lang="ar-IQ" sz="2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قسم التاريخ </a:t>
            </a:r>
            <a:endParaRPr lang="en-US" sz="280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sp>
        <p:nvSpPr>
          <p:cNvPr id="3" name="عنوان فرعي 2"/>
          <p:cNvSpPr>
            <a:spLocks noGrp="1"/>
          </p:cNvSpPr>
          <p:nvPr>
            <p:ph type="subTitle" idx="1"/>
          </p:nvPr>
        </p:nvSpPr>
        <p:spPr>
          <a:xfrm>
            <a:off x="4025590" y="4779600"/>
            <a:ext cx="4571999" cy="2078399"/>
          </a:xfrm>
        </p:spPr>
        <p:style>
          <a:lnRef idx="1">
            <a:schemeClr val="accent3"/>
          </a:lnRef>
          <a:fillRef idx="2">
            <a:schemeClr val="accent3"/>
          </a:fillRef>
          <a:effectRef idx="1">
            <a:schemeClr val="accent3"/>
          </a:effectRef>
          <a:fontRef idx="minor">
            <a:schemeClr val="dk1"/>
          </a:fontRef>
        </p:style>
        <p:txBody>
          <a:bodyPr>
            <a:noAutofit/>
          </a:bodyPr>
          <a:lstStyle/>
          <a:p>
            <a:pPr algn="ctr" rtl="1"/>
            <a:r>
              <a:rPr lang="ar-IQ" sz="4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محاضرات </a:t>
            </a:r>
          </a:p>
          <a:p>
            <a:pPr algn="ctr"/>
            <a:r>
              <a:rPr lang="ar-SA" sz="4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أ.م </a:t>
            </a:r>
            <a:r>
              <a:rPr lang="ar-SA" sz="4800" dirty="0" err="1"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د.نضال</a:t>
            </a:r>
            <a:r>
              <a:rPr lang="ar-SA" sz="4800" dirty="0"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 محمد </a:t>
            </a:r>
            <a:r>
              <a:rPr lang="ar-SA" sz="4800" dirty="0" err="1" smtClean="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قمبر</a:t>
            </a:r>
            <a:endParaRPr lang="en-US" sz="480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endParaRPr>
          </a:p>
        </p:txBody>
      </p:sp>
      <p:pic>
        <p:nvPicPr>
          <p:cNvPr id="10" name="صورة 9" descr="شعار كلية التربية ok 2"/>
          <p:cNvPicPr/>
          <p:nvPr/>
        </p:nvPicPr>
        <p:blipFill>
          <a:blip r:embed="rId3">
            <a:extLst>
              <a:ext uri="{28A0092B-C50C-407E-A947-70E740481C1C}">
                <a14:useLocalDpi xmlns:a14="http://schemas.microsoft.com/office/drawing/2010/main" val="0"/>
              </a:ext>
            </a:extLst>
          </a:blip>
          <a:srcRect/>
          <a:stretch>
            <a:fillRect/>
          </a:stretch>
        </p:blipFill>
        <p:spPr bwMode="auto">
          <a:xfrm>
            <a:off x="398281" y="162379"/>
            <a:ext cx="2301376" cy="18115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5886" y="162379"/>
            <a:ext cx="2200275" cy="179430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صورة 5"/>
          <p:cNvPicPr>
            <a:picLocks noChangeAspect="1"/>
          </p:cNvPicPr>
          <p:nvPr/>
        </p:nvPicPr>
        <p:blipFill>
          <a:blip r:embed="rId5"/>
          <a:stretch>
            <a:fillRect/>
          </a:stretch>
        </p:blipFill>
        <p:spPr>
          <a:xfrm>
            <a:off x="0" y="2062976"/>
            <a:ext cx="4025590" cy="4795023"/>
          </a:xfrm>
          <a:prstGeom prst="rect">
            <a:avLst/>
          </a:prstGeom>
        </p:spPr>
      </p:pic>
      <p:pic>
        <p:nvPicPr>
          <p:cNvPr id="2050" name="Picture 2" descr="المنهج التاريخي في البحث العلمي - سطور"/>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7590" y="2062978"/>
            <a:ext cx="3594410" cy="47950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منهــج البحث التاريخي PDF Free | PD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1776" y="2062977"/>
            <a:ext cx="4705814" cy="271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84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527300" y="885372"/>
            <a:ext cx="5105400" cy="52251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dk1"/>
                </a:solidFill>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algn="ctr" rtl="1"/>
            <a:r>
              <a:rPr lang="ar-IQ" sz="2400" b="1" smtClean="0">
                <a:solidFill>
                  <a:schemeClr val="tx1"/>
                </a:solidFill>
                <a:latin typeface="Traditional Arabic" pitchFamily="18" charset="-78"/>
                <a:ea typeface="Monotype Koufi" pitchFamily="2" charset="-78"/>
                <a:cs typeface="Traditional Arabic" pitchFamily="18" charset="-78"/>
              </a:rPr>
              <a:t/>
            </a:r>
            <a:br>
              <a:rPr lang="ar-IQ" sz="2400" b="1" smtClean="0">
                <a:solidFill>
                  <a:schemeClr val="tx1"/>
                </a:solidFill>
                <a:latin typeface="Traditional Arabic" pitchFamily="18" charset="-78"/>
                <a:ea typeface="Monotype Koufi" pitchFamily="2" charset="-78"/>
                <a:cs typeface="Traditional Arabic" pitchFamily="18" charset="-78"/>
              </a:rPr>
            </a:br>
            <a:r>
              <a:rPr lang="ar-IQ" sz="2400" b="1" smtClean="0">
                <a:solidFill>
                  <a:schemeClr val="tx1"/>
                </a:solidFill>
                <a:latin typeface="Traditional Arabic" pitchFamily="18" charset="-78"/>
                <a:ea typeface="Monotype Koufi" pitchFamily="2" charset="-78"/>
                <a:cs typeface="Traditional Arabic" pitchFamily="18" charset="-78"/>
              </a:rPr>
              <a:t>نموذج قصاصة جمع النصوص أو المعلومات </a:t>
            </a:r>
            <a:endParaRPr lang="ar-SA" sz="2000" b="1" dirty="0">
              <a:solidFill>
                <a:schemeClr val="tx1"/>
              </a:solidFill>
              <a:latin typeface="Traditional Arabic" pitchFamily="18" charset="-78"/>
              <a:ea typeface="Monotype Koufi" pitchFamily="2" charset="-78"/>
              <a:cs typeface="Traditional Arabic" pitchFamily="18" charset="-78"/>
            </a:endParaRPr>
          </a:p>
        </p:txBody>
      </p:sp>
      <p:sp>
        <p:nvSpPr>
          <p:cNvPr id="5" name="عنوان فرعي 2"/>
          <p:cNvSpPr txBox="1">
            <a:spLocks/>
          </p:cNvSpPr>
          <p:nvPr/>
        </p:nvSpPr>
        <p:spPr>
          <a:xfrm>
            <a:off x="1306286" y="1407887"/>
            <a:ext cx="7547428" cy="476068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dk1"/>
                </a:solidFill>
                <a:latin typeface="+mn-lt"/>
                <a:ea typeface="+mn-ea"/>
                <a:cs typeface="+mn-cs"/>
              </a:defRPr>
            </a:lvl9pPr>
          </a:lstStyle>
          <a:p>
            <a:pPr algn="just" rtl="1"/>
            <a:endParaRPr lang="ar-IQ" b="1" dirty="0" smtClean="0">
              <a:solidFill>
                <a:schemeClr val="tx1"/>
              </a:solidFill>
              <a:latin typeface="Simplified Arabic" pitchFamily="18" charset="-78"/>
              <a:cs typeface="Simplified Arabic" pitchFamily="18" charset="-78"/>
            </a:endParaRPr>
          </a:p>
          <a:p>
            <a:pPr rtl="1"/>
            <a:r>
              <a:rPr lang="ar-IQ" b="1" dirty="0" smtClean="0">
                <a:solidFill>
                  <a:schemeClr val="tx1"/>
                </a:solidFill>
                <a:latin typeface="Simplified Arabic" pitchFamily="18" charset="-78"/>
                <a:cs typeface="Simplified Arabic" pitchFamily="18" charset="-78"/>
              </a:rPr>
              <a:t>(1)                                                </a:t>
            </a:r>
            <a:endParaRPr lang="en-US" b="1" dirty="0" smtClean="0">
              <a:solidFill>
                <a:schemeClr val="tx1"/>
              </a:solidFill>
              <a:latin typeface="Simplified Arabic" pitchFamily="18" charset="-78"/>
              <a:cs typeface="Simplified Arabic" pitchFamily="18" charset="-78"/>
            </a:endParaRPr>
          </a:p>
          <a:p>
            <a:pPr algn="ctr" rtl="1"/>
            <a:r>
              <a:rPr lang="ar-IQ" b="1" dirty="0" smtClean="0">
                <a:solidFill>
                  <a:schemeClr val="tx1"/>
                </a:solidFill>
                <a:latin typeface="Simplified Arabic" pitchFamily="18" charset="-78"/>
                <a:cs typeface="Simplified Arabic" pitchFamily="18" charset="-78"/>
              </a:rPr>
              <a:t>(عنوان موضوع الاقتباس) </a:t>
            </a:r>
            <a:endParaRPr lang="en-US" b="1" dirty="0" smtClean="0">
              <a:solidFill>
                <a:schemeClr val="tx1"/>
              </a:solidFill>
              <a:latin typeface="Simplified Arabic" pitchFamily="18" charset="-78"/>
              <a:cs typeface="Simplified Arabic" pitchFamily="18" charset="-78"/>
            </a:endParaRPr>
          </a:p>
          <a:p>
            <a:pPr algn="r" rtl="1"/>
            <a:r>
              <a:rPr lang="ar-IQ" b="1" dirty="0" smtClean="0">
                <a:solidFill>
                  <a:schemeClr val="tx1"/>
                </a:solidFill>
                <a:latin typeface="Simplified Arabic" pitchFamily="18" charset="-78"/>
                <a:cs typeface="Simplified Arabic" pitchFamily="18" charset="-78"/>
              </a:rPr>
              <a:t> نص الاقتباس .........................................................................................................................................................................................................................................................) (1) </a:t>
            </a:r>
          </a:p>
          <a:p>
            <a:pPr algn="ctr" rtl="1"/>
            <a:endParaRPr lang="ar-IQ" b="1" dirty="0" smtClean="0">
              <a:solidFill>
                <a:schemeClr val="tx1"/>
              </a:solidFill>
              <a:latin typeface="Simplified Arabic" pitchFamily="18" charset="-78"/>
              <a:cs typeface="Simplified Arabic" pitchFamily="18" charset="-78"/>
            </a:endParaRPr>
          </a:p>
          <a:p>
            <a:pPr algn="ctr" rtl="1"/>
            <a:endParaRPr lang="ar-IQ" b="1" dirty="0" smtClean="0">
              <a:solidFill>
                <a:schemeClr val="tx1"/>
              </a:solidFill>
              <a:latin typeface="Simplified Arabic" pitchFamily="18" charset="-78"/>
              <a:cs typeface="Simplified Arabic" pitchFamily="18" charset="-78"/>
            </a:endParaRPr>
          </a:p>
          <a:p>
            <a:pPr algn="ctr" rtl="1"/>
            <a:endParaRPr lang="en-US" b="1" dirty="0" smtClean="0">
              <a:solidFill>
                <a:schemeClr val="tx1"/>
              </a:solidFill>
              <a:latin typeface="Simplified Arabic" pitchFamily="18" charset="-78"/>
              <a:cs typeface="Simplified Arabic" pitchFamily="18" charset="-78"/>
            </a:endParaRPr>
          </a:p>
          <a:p>
            <a:pPr algn="just" rtl="1"/>
            <a:r>
              <a:rPr lang="ar-IQ" b="1" dirty="0" smtClean="0">
                <a:solidFill>
                  <a:schemeClr val="tx1"/>
                </a:solidFill>
                <a:latin typeface="Simplified Arabic" pitchFamily="18" charset="-78"/>
                <a:cs typeface="Simplified Arabic" pitchFamily="18" charset="-78"/>
              </a:rPr>
              <a:t>___________________________________</a:t>
            </a:r>
          </a:p>
          <a:p>
            <a:pPr algn="just" rtl="1"/>
            <a:r>
              <a:rPr lang="ar-IQ" b="1" dirty="0" smtClean="0">
                <a:solidFill>
                  <a:schemeClr val="tx1"/>
                </a:solidFill>
                <a:latin typeface="Simplified Arabic" pitchFamily="18" charset="-78"/>
                <a:cs typeface="Simplified Arabic" pitchFamily="18" charset="-78"/>
              </a:rPr>
              <a:t>اسم الشهرة ، اسم المؤلف ، عنوان الكتاب </a:t>
            </a:r>
            <a:r>
              <a:rPr lang="ar-IQ" b="1" dirty="0">
                <a:solidFill>
                  <a:schemeClr val="tx1"/>
                </a:solidFill>
                <a:latin typeface="Simplified Arabic" pitchFamily="18" charset="-78"/>
                <a:cs typeface="Simplified Arabic" pitchFamily="18" charset="-78"/>
              </a:rPr>
              <a:t> </a:t>
            </a:r>
            <a:r>
              <a:rPr lang="ar-IQ" b="1" dirty="0" smtClean="0">
                <a:solidFill>
                  <a:schemeClr val="tx1"/>
                </a:solidFill>
                <a:latin typeface="Simplified Arabic" pitchFamily="18" charset="-78"/>
                <a:cs typeface="Simplified Arabic" pitchFamily="18" charset="-78"/>
              </a:rPr>
              <a:t>كاملا ، اسن المحقق او المترجم او التعليق او التقديم او التصحيح ، رقم الطبعة  ، مكان الطبع سنة الطبع ،  ج ، ص </a:t>
            </a:r>
            <a:endParaRPr lang="en-US" b="1" dirty="0" smtClean="0">
              <a:solidFill>
                <a:schemeClr val="tx1"/>
              </a:solidFill>
              <a:latin typeface="Simplified Arabic" pitchFamily="18" charset="-78"/>
              <a:cs typeface="Simplified Arabic" pitchFamily="18" charset="-78"/>
            </a:endParaRPr>
          </a:p>
          <a:p>
            <a:pPr algn="just" rtl="1"/>
            <a:endParaRPr lang="ar-SA" dirty="0"/>
          </a:p>
        </p:txBody>
      </p:sp>
    </p:spTree>
    <p:extLst>
      <p:ext uri="{BB962C8B-B14F-4D97-AF65-F5344CB8AC3E}">
        <p14:creationId xmlns:p14="http://schemas.microsoft.com/office/powerpoint/2010/main" val="49078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77334" y="609600"/>
            <a:ext cx="8596668" cy="777240"/>
          </a:xfrm>
        </p:spPr>
        <p:style>
          <a:lnRef idx="3">
            <a:schemeClr val="lt1"/>
          </a:lnRef>
          <a:fillRef idx="1">
            <a:schemeClr val="accent3"/>
          </a:fillRef>
          <a:effectRef idx="1">
            <a:schemeClr val="accent3"/>
          </a:effectRef>
          <a:fontRef idx="minor">
            <a:schemeClr val="lt1"/>
          </a:fontRef>
        </p:style>
        <p:txBody>
          <a:bodyPr>
            <a:normAutofit fontScale="90000"/>
          </a:bodyPr>
          <a:lstStyle/>
          <a:p>
            <a:pPr algn="ctr" rtl="1"/>
            <a:r>
              <a:rPr lang="ar-IQ" dirty="0">
                <a:solidFill>
                  <a:schemeClr val="tx1"/>
                </a:solidFill>
                <a:latin typeface="AGA Arabesque" panose="05010101010101010101" pitchFamily="2" charset="2"/>
                <a:cs typeface="Akhbar MT" pitchFamily="2" charset="-78"/>
              </a:rPr>
              <a:t>مثال قصاصة جمع النصوص أو المعلومات </a:t>
            </a:r>
            <a:r>
              <a:rPr lang="en-US" dirty="0">
                <a:solidFill>
                  <a:schemeClr val="tx1"/>
                </a:solidFill>
                <a:latin typeface="AGA Arabesque" panose="05010101010101010101" pitchFamily="2" charset="2"/>
                <a:cs typeface="Akhbar MT" pitchFamily="2" charset="-78"/>
              </a:rPr>
              <a:t/>
            </a:r>
            <a:br>
              <a:rPr lang="en-US" dirty="0">
                <a:solidFill>
                  <a:schemeClr val="tx1"/>
                </a:solidFill>
                <a:latin typeface="AGA Arabesque" panose="05010101010101010101" pitchFamily="2" charset="2"/>
                <a:cs typeface="Akhbar MT" pitchFamily="2" charset="-78"/>
              </a:rPr>
            </a:br>
            <a:endParaRPr lang="en-US" dirty="0">
              <a:solidFill>
                <a:schemeClr val="tx1"/>
              </a:solidFill>
              <a:latin typeface="AGA Arabesque" panose="05010101010101010101" pitchFamily="2" charset="2"/>
              <a:cs typeface="Akhbar MT" pitchFamily="2" charset="-78"/>
            </a:endParaRPr>
          </a:p>
        </p:txBody>
      </p:sp>
      <p:sp>
        <p:nvSpPr>
          <p:cNvPr id="8" name="مستطيل 7"/>
          <p:cNvSpPr/>
          <p:nvPr/>
        </p:nvSpPr>
        <p:spPr>
          <a:xfrm>
            <a:off x="1291771" y="1625600"/>
            <a:ext cx="7982231" cy="508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l"/>
            <a:r>
              <a:rPr lang="ar-IQ" sz="2400" dirty="0">
                <a:latin typeface="Arabic Typesetting" panose="03020402040406030203" pitchFamily="66" charset="-78"/>
                <a:cs typeface="Arabic Typesetting" panose="03020402040406030203" pitchFamily="66" charset="-78"/>
              </a:rPr>
              <a:t>(1)                                               </a:t>
            </a:r>
            <a:endParaRPr lang="en-US" sz="2400" dirty="0">
              <a:latin typeface="Arabic Typesetting" panose="03020402040406030203" pitchFamily="66" charset="-78"/>
              <a:cs typeface="Arabic Typesetting" panose="03020402040406030203" pitchFamily="66" charset="-78"/>
            </a:endParaRPr>
          </a:p>
          <a:p>
            <a:pPr algn="ctr"/>
            <a:r>
              <a:rPr lang="ar-IQ" sz="2400" b="1" dirty="0" smtClean="0">
                <a:latin typeface="Arabic Typesetting" panose="03020402040406030203" pitchFamily="66" charset="-78"/>
                <a:cs typeface="+mj-cs"/>
              </a:rPr>
              <a:t>(نسب </a:t>
            </a:r>
            <a:r>
              <a:rPr lang="ar-IQ" sz="2400" b="1" dirty="0">
                <a:latin typeface="Arabic Typesetting" panose="03020402040406030203" pitchFamily="66" charset="-78"/>
                <a:cs typeface="+mj-cs"/>
              </a:rPr>
              <a:t>رسول الله صلى الله عليه واله وسلم) </a:t>
            </a:r>
          </a:p>
          <a:p>
            <a:pPr algn="just"/>
            <a:r>
              <a:rPr lang="ar-IQ" sz="2000" b="1" dirty="0">
                <a:latin typeface="Arabic Typesetting" panose="03020402040406030203" pitchFamily="66" charset="-78"/>
              </a:rPr>
              <a:t>     </a:t>
            </a:r>
            <a:endParaRPr lang="ar-IQ" sz="2000" b="1" dirty="0" smtClean="0">
              <a:latin typeface="Arabic Typesetting" panose="03020402040406030203" pitchFamily="66" charset="-78"/>
            </a:endParaRPr>
          </a:p>
          <a:p>
            <a:pPr algn="just"/>
            <a:r>
              <a:rPr lang="ar-IQ" sz="2000" b="1" dirty="0" smtClean="0">
                <a:latin typeface="Arabic Typesetting" panose="03020402040406030203" pitchFamily="66" charset="-78"/>
              </a:rPr>
              <a:t>((... محمد </a:t>
            </a:r>
            <a:r>
              <a:rPr lang="ar-IQ" sz="2000" b="1" dirty="0">
                <a:latin typeface="Arabic Typesetting" panose="03020402040406030203" pitchFamily="66" charset="-78"/>
              </a:rPr>
              <a:t>الطيب المبارك بن عبد الله بن عبد المطلب واسمه شيبة الحمد بن هاشم واسمه عمرو بن عبد مناف واسمه المغيرة بن قصي واسمه زيد بن كلاب بن مرة بن كعب بن لؤي بن غالب بن فهر وإلى فهر جماع قريش وما كان فوق فهر فليس يقال له قرشي يقال له كناني وهو فهر بن مالك بن النضر واسمه قيس بن كنانة بن خزيمة بن مدركة واسمه عمرو بن </a:t>
            </a:r>
            <a:r>
              <a:rPr lang="ar-IQ" sz="2000" b="1" dirty="0" smtClean="0">
                <a:latin typeface="Arabic Typesetting" panose="03020402040406030203" pitchFamily="66" charset="-78"/>
              </a:rPr>
              <a:t>إلياس بن </a:t>
            </a:r>
            <a:r>
              <a:rPr lang="ar-IQ" sz="2000" b="1" dirty="0">
                <a:latin typeface="Arabic Typesetting" panose="03020402040406030203" pitchFamily="66" charset="-78"/>
              </a:rPr>
              <a:t>مضر بن نزار بن معد بن عدنان </a:t>
            </a:r>
            <a:r>
              <a:rPr lang="ar-IQ" sz="2000" b="1" dirty="0" smtClean="0">
                <a:latin typeface="Arabic Typesetting" panose="03020402040406030203" pitchFamily="66" charset="-78"/>
              </a:rPr>
              <a:t>)) (1). </a:t>
            </a:r>
            <a:endParaRPr lang="en-US" sz="2000" b="1" dirty="0">
              <a:latin typeface="Arabic Typesetting" panose="03020402040406030203" pitchFamily="66" charset="-78"/>
            </a:endParaRPr>
          </a:p>
          <a:p>
            <a:pPr algn="just"/>
            <a:r>
              <a:rPr lang="ar-IQ" sz="2400" dirty="0">
                <a:latin typeface="Arabic Typesetting" panose="03020402040406030203" pitchFamily="66" charset="-78"/>
                <a:cs typeface="Arabic Typesetting" panose="03020402040406030203" pitchFamily="66" charset="-78"/>
              </a:rPr>
              <a:t>________________________________</a:t>
            </a:r>
          </a:p>
          <a:p>
            <a:pPr algn="just"/>
            <a:r>
              <a:rPr lang="ar-IQ" sz="2400" b="1" dirty="0">
                <a:solidFill>
                  <a:schemeClr val="tx1"/>
                </a:solidFill>
                <a:latin typeface="Arabic Typesetting" panose="03020402040406030203" pitchFamily="66" charset="-78"/>
                <a:cs typeface="Arabic Typesetting" panose="03020402040406030203" pitchFamily="66" charset="-78"/>
              </a:rPr>
              <a:t> 1</a:t>
            </a:r>
            <a:r>
              <a:rPr lang="ar-IQ" sz="2400" b="1" dirty="0" smtClean="0">
                <a:solidFill>
                  <a:schemeClr val="tx1"/>
                </a:solidFill>
                <a:latin typeface="Arabic Typesetting" panose="03020402040406030203" pitchFamily="66" charset="-78"/>
                <a:cs typeface="Arabic Typesetting" panose="03020402040406030203" pitchFamily="66" charset="-78"/>
              </a:rPr>
              <a:t>- ابن </a:t>
            </a:r>
            <a:r>
              <a:rPr lang="ar-IQ" sz="2400" b="1" dirty="0">
                <a:solidFill>
                  <a:schemeClr val="tx1"/>
                </a:solidFill>
                <a:latin typeface="Arabic Typesetting" panose="03020402040406030203" pitchFamily="66" charset="-78"/>
                <a:cs typeface="Arabic Typesetting" panose="03020402040406030203" pitchFamily="66" charset="-78"/>
              </a:rPr>
              <a:t>سعد ، الطبقات الكبرى ، ج1 ، ص </a:t>
            </a:r>
            <a:r>
              <a:rPr lang="ar-IQ" sz="2400" b="1" dirty="0" smtClean="0">
                <a:solidFill>
                  <a:schemeClr val="tx1"/>
                </a:solidFill>
                <a:latin typeface="Arabic Typesetting" panose="03020402040406030203" pitchFamily="66" charset="-78"/>
                <a:cs typeface="Arabic Typesetting" panose="03020402040406030203" pitchFamily="66" charset="-78"/>
              </a:rPr>
              <a:t>55-</a:t>
            </a:r>
          </a:p>
          <a:p>
            <a:pPr algn="just"/>
            <a:r>
              <a:rPr lang="ar-IQ" sz="4800" b="1" dirty="0" smtClean="0">
                <a:latin typeface="Arabic Typesetting" panose="03020402040406030203" pitchFamily="66" charset="-78"/>
                <a:cs typeface="Arabic Typesetting" panose="03020402040406030203" pitchFamily="66" charset="-78"/>
              </a:rPr>
              <a:t>      او </a:t>
            </a:r>
            <a:endParaRPr lang="ar-IQ" sz="4800" b="1" dirty="0">
              <a:latin typeface="Arabic Typesetting" panose="03020402040406030203" pitchFamily="66" charset="-78"/>
              <a:cs typeface="Arabic Typesetting" panose="03020402040406030203" pitchFamily="66" charset="-78"/>
            </a:endParaRPr>
          </a:p>
          <a:p>
            <a:pPr algn="just"/>
            <a:r>
              <a:rPr lang="ar-IQ" sz="2400" b="1" dirty="0" smtClean="0">
                <a:latin typeface="Arabic Typesetting" panose="03020402040406030203" pitchFamily="66" charset="-78"/>
                <a:cs typeface="Arabic Typesetting" panose="03020402040406030203" pitchFamily="66" charset="-78"/>
              </a:rPr>
              <a:t>ابن سعد / محمد بن منيع (ت230هـ) ، </a:t>
            </a:r>
            <a:r>
              <a:rPr lang="ar-IQ" sz="2400" b="1" dirty="0" err="1">
                <a:latin typeface="Arabic Typesetting" panose="03020402040406030203" pitchFamily="66" charset="-78"/>
                <a:cs typeface="Arabic Typesetting" panose="03020402040406030203" pitchFamily="66" charset="-78"/>
              </a:rPr>
              <a:t>تحقبق</a:t>
            </a:r>
            <a:r>
              <a:rPr lang="ar-IQ" sz="2400" b="1" dirty="0">
                <a:latin typeface="Arabic Typesetting" panose="03020402040406030203" pitchFamily="66" charset="-78"/>
                <a:cs typeface="Arabic Typesetting" panose="03020402040406030203" pitchFamily="66" charset="-78"/>
              </a:rPr>
              <a:t> رياض عبد الله عبد الهادي </a:t>
            </a:r>
            <a:r>
              <a:rPr lang="ar-IQ" sz="2400" b="1" dirty="0" smtClean="0">
                <a:latin typeface="Arabic Typesetting" panose="03020402040406030203" pitchFamily="66" charset="-78"/>
                <a:cs typeface="Arabic Typesetting" panose="03020402040406030203" pitchFamily="66" charset="-78"/>
              </a:rPr>
              <a:t>، ط1 ، دار </a:t>
            </a:r>
            <a:r>
              <a:rPr lang="ar-IQ" sz="2400" b="1" dirty="0">
                <a:latin typeface="Arabic Typesetting" panose="03020402040406030203" pitchFamily="66" charset="-78"/>
                <a:cs typeface="Arabic Typesetting" panose="03020402040406030203" pitchFamily="66" charset="-78"/>
              </a:rPr>
              <a:t>احياء التراث العربي ، بيروت </a:t>
            </a:r>
            <a:r>
              <a:rPr lang="ar-IQ" sz="2400" b="1" dirty="0" smtClean="0">
                <a:latin typeface="Arabic Typesetting" panose="03020402040406030203" pitchFamily="66" charset="-78"/>
                <a:cs typeface="Arabic Typesetting" panose="03020402040406030203" pitchFamily="66" charset="-78"/>
              </a:rPr>
              <a:t>-لبنان ، 1417هـ/1996 ، ج1 / ص 55 . </a:t>
            </a:r>
            <a:endParaRPr lang="ar-IQ" sz="2400" b="1" dirty="0">
              <a:latin typeface="Arabic Typesetting" panose="03020402040406030203" pitchFamily="66" charset="-78"/>
              <a:cs typeface="Arabic Typesetting" panose="03020402040406030203" pitchFamily="66" charset="-78"/>
            </a:endParaRPr>
          </a:p>
          <a:p>
            <a:pPr algn="just"/>
            <a:endParaRPr lang="en-US"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7906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a:spLocks noGrp="1"/>
          </p:cNvSpPr>
          <p:nvPr>
            <p:ph type="title"/>
          </p:nvPr>
        </p:nvSpPr>
        <p:spPr>
          <a:xfrm>
            <a:off x="3668323" y="1865355"/>
            <a:ext cx="3788229" cy="718459"/>
          </a:xfrm>
        </p:spPr>
        <p:style>
          <a:lnRef idx="1">
            <a:schemeClr val="accent1"/>
          </a:lnRef>
          <a:fillRef idx="2">
            <a:schemeClr val="accent1"/>
          </a:fillRef>
          <a:effectRef idx="1">
            <a:schemeClr val="accent1"/>
          </a:effectRef>
          <a:fontRef idx="minor">
            <a:schemeClr val="dk1"/>
          </a:fontRef>
        </p:style>
        <p:txBody>
          <a:bodyPr>
            <a:noAutofit/>
          </a:bodyPr>
          <a:lstStyle/>
          <a:p>
            <a:pPr algn="ctr" rtl="1"/>
            <a:r>
              <a:rPr lang="ar-IQ" sz="2400" b="1" dirty="0" smtClean="0">
                <a:solidFill>
                  <a:schemeClr val="tx1"/>
                </a:solidFill>
                <a:latin typeface="Traditional Arabic" pitchFamily="18" charset="-78"/>
                <a:cs typeface="Traditional Arabic" pitchFamily="18" charset="-78"/>
              </a:rPr>
              <a:t>نموذج قصاصة او بطاقة معلومات المصدر او المرجع  </a:t>
            </a:r>
            <a:endParaRPr lang="ar-SA" sz="2400" b="1" dirty="0">
              <a:solidFill>
                <a:schemeClr val="tx1"/>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1109637" y="2604850"/>
            <a:ext cx="8360933" cy="4253150"/>
          </a:xfrm>
        </p:spPr>
        <p:style>
          <a:lnRef idx="1">
            <a:schemeClr val="dk1"/>
          </a:lnRef>
          <a:fillRef idx="2">
            <a:schemeClr val="dk1"/>
          </a:fillRef>
          <a:effectRef idx="1">
            <a:schemeClr val="dk1"/>
          </a:effectRef>
          <a:fontRef idx="minor">
            <a:schemeClr val="dk1"/>
          </a:fontRef>
        </p:style>
        <p:txBody>
          <a:bodyPr>
            <a:normAutofit/>
          </a:bodyPr>
          <a:lstStyle/>
          <a:p>
            <a:pPr algn="r" rtl="1"/>
            <a:endParaRPr lang="ar-IQ" dirty="0" smtClean="0"/>
          </a:p>
          <a:p>
            <a:pPr algn="r" rtl="1"/>
            <a:r>
              <a:rPr lang="ar-IQ" sz="3200" b="1" dirty="0" smtClean="0">
                <a:latin typeface="Simplified Arabic" pitchFamily="18" charset="-78"/>
                <a:cs typeface="Simplified Arabic" pitchFamily="18" charset="-78"/>
              </a:rPr>
              <a:t>اسم الشهرة للمؤلف ، اسمه الكامل (ووفاته  ان وجد)</a:t>
            </a:r>
            <a:endParaRPr lang="en-US" sz="3200" b="1" dirty="0">
              <a:latin typeface="Simplified Arabic" pitchFamily="18" charset="-78"/>
              <a:cs typeface="Simplified Arabic" pitchFamily="18" charset="-78"/>
            </a:endParaRPr>
          </a:p>
          <a:p>
            <a:pPr algn="r" rtl="1"/>
            <a:r>
              <a:rPr lang="ar-IQ" sz="3200" b="1" dirty="0" smtClean="0">
                <a:latin typeface="Simplified Arabic" pitchFamily="18" charset="-78"/>
                <a:cs typeface="Simplified Arabic" pitchFamily="18" charset="-78"/>
              </a:rPr>
              <a:t>عنوان الكتاب كاملاً</a:t>
            </a:r>
            <a:endParaRPr lang="en-US" sz="3200" b="1" dirty="0">
              <a:latin typeface="Simplified Arabic" pitchFamily="18" charset="-78"/>
              <a:cs typeface="Simplified Arabic" pitchFamily="18" charset="-78"/>
            </a:endParaRPr>
          </a:p>
          <a:p>
            <a:pPr algn="r" rtl="1"/>
            <a:r>
              <a:rPr lang="ar-IQ" sz="3200" b="1" dirty="0" smtClean="0">
                <a:latin typeface="Simplified Arabic" pitchFamily="18" charset="-78"/>
                <a:cs typeface="Simplified Arabic" pitchFamily="18" charset="-78"/>
              </a:rPr>
              <a:t>اسم المحقق او المترجم او تقديم </a:t>
            </a:r>
            <a:r>
              <a:rPr lang="ar-IQ" sz="3200" b="1" dirty="0" err="1" smtClean="0">
                <a:latin typeface="Simplified Arabic" pitchFamily="18" charset="-78"/>
                <a:cs typeface="Simplified Arabic" pitchFamily="18" charset="-78"/>
              </a:rPr>
              <a:t>اوتعليق</a:t>
            </a:r>
            <a:r>
              <a:rPr lang="ar-IQ" sz="3200" b="1" dirty="0" smtClean="0">
                <a:latin typeface="Simplified Arabic" pitchFamily="18" charset="-78"/>
                <a:cs typeface="Simplified Arabic" pitchFamily="18" charset="-78"/>
              </a:rPr>
              <a:t> او تقديم </a:t>
            </a:r>
          </a:p>
          <a:p>
            <a:pPr algn="r" rtl="1"/>
            <a:r>
              <a:rPr lang="ar-IQ" sz="3200" b="1" dirty="0" smtClean="0">
                <a:latin typeface="Simplified Arabic" pitchFamily="18" charset="-78"/>
                <a:cs typeface="Simplified Arabic" pitchFamily="18" charset="-78"/>
              </a:rPr>
              <a:t>رقم الطبعة </a:t>
            </a:r>
            <a:endParaRPr lang="en-US" sz="3200" b="1" dirty="0" smtClean="0">
              <a:latin typeface="Simplified Arabic" pitchFamily="18" charset="-78"/>
              <a:cs typeface="Simplified Arabic" pitchFamily="18" charset="-78"/>
            </a:endParaRPr>
          </a:p>
          <a:p>
            <a:pPr algn="r" rtl="1"/>
            <a:r>
              <a:rPr lang="ar-IQ" sz="3200" b="1" dirty="0" smtClean="0">
                <a:latin typeface="Simplified Arabic" pitchFamily="18" charset="-78"/>
                <a:cs typeface="Simplified Arabic" pitchFamily="18" charset="-78"/>
              </a:rPr>
              <a:t>مكان الطبع  </a:t>
            </a:r>
          </a:p>
          <a:p>
            <a:pPr algn="r" rtl="1"/>
            <a:r>
              <a:rPr lang="ar-IQ" sz="3200" b="1" dirty="0" smtClean="0">
                <a:latin typeface="Simplified Arabic" pitchFamily="18" charset="-78"/>
                <a:cs typeface="Simplified Arabic" pitchFamily="18" charset="-78"/>
              </a:rPr>
              <a:t> وزمان الطبع </a:t>
            </a:r>
            <a:endParaRPr lang="en-US" sz="3200" b="1" dirty="0" smtClean="0">
              <a:latin typeface="Simplified Arabic" pitchFamily="18" charset="-78"/>
              <a:cs typeface="Simplified Arabic" pitchFamily="18" charset="-78"/>
            </a:endParaRPr>
          </a:p>
          <a:p>
            <a:pPr algn="r" rtl="1"/>
            <a:endParaRPr lang="en-US" sz="3200" b="1" dirty="0" smtClean="0">
              <a:latin typeface="Simplified Arabic" pitchFamily="18" charset="-78"/>
              <a:cs typeface="Simplified Arabic" pitchFamily="18" charset="-78"/>
            </a:endParaRPr>
          </a:p>
          <a:p>
            <a:pPr algn="r" rtl="1">
              <a:buNone/>
            </a:pPr>
            <a:endParaRPr lang="ar-SA" dirty="0"/>
          </a:p>
        </p:txBody>
      </p:sp>
      <p:pic>
        <p:nvPicPr>
          <p:cNvPr id="5122" name="Picture 2" descr="منهج البحث العلم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073" y="232012"/>
            <a:ext cx="7547212" cy="144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05857"/>
      </p:ext>
    </p:extLst>
  </p:cSld>
  <p:clrMapOvr>
    <a:masterClrMapping/>
  </p:clrMapOvr>
  <p:transition spd="slow">
    <p:pull dir="d"/>
    <p:sndAc>
      <p:stSnd>
        <p:snd r:embed="rId2" name="push.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67542" y="1045028"/>
            <a:ext cx="7866744" cy="885371"/>
          </a:xfrm>
        </p:spPr>
        <p:style>
          <a:lnRef idx="1">
            <a:schemeClr val="accent1"/>
          </a:lnRef>
          <a:fillRef idx="2">
            <a:schemeClr val="accent1"/>
          </a:fillRef>
          <a:effectRef idx="1">
            <a:schemeClr val="accent1"/>
          </a:effectRef>
          <a:fontRef idx="minor">
            <a:schemeClr val="dk1"/>
          </a:fontRef>
        </p:style>
        <p:txBody>
          <a:bodyPr>
            <a:noAutofit/>
          </a:bodyPr>
          <a:lstStyle/>
          <a:p>
            <a:pPr algn="ctr" rtl="1"/>
            <a:r>
              <a:rPr lang="ar-IQ" dirty="0" smtClean="0">
                <a:solidFill>
                  <a:schemeClr val="tx1"/>
                </a:solidFill>
                <a:latin typeface="Traditional Arabic" pitchFamily="18" charset="-78"/>
                <a:cs typeface="Traditional Arabic" pitchFamily="18" charset="-78"/>
              </a:rPr>
              <a:t>مثال لنموذج قصاصة </a:t>
            </a:r>
            <a:r>
              <a:rPr lang="ar-IQ" dirty="0">
                <a:solidFill>
                  <a:schemeClr val="tx1"/>
                </a:solidFill>
                <a:latin typeface="Traditional Arabic" pitchFamily="18" charset="-78"/>
                <a:cs typeface="Traditional Arabic" pitchFamily="18" charset="-78"/>
              </a:rPr>
              <a:t>او بطاقة معلومات المصدر او المرجع  </a:t>
            </a:r>
            <a:endParaRPr lang="ar-SA" dirty="0">
              <a:solidFill>
                <a:schemeClr val="tx1"/>
              </a:solidFill>
              <a:latin typeface="Traditional Arabic" pitchFamily="18" charset="-78"/>
              <a:cs typeface="Traditional Arabic" pitchFamily="18" charset="-78"/>
            </a:endParaRPr>
          </a:p>
        </p:txBody>
      </p:sp>
      <p:sp>
        <p:nvSpPr>
          <p:cNvPr id="3" name="عنصر نائب للمحتوى 2"/>
          <p:cNvSpPr>
            <a:spLocks noGrp="1"/>
          </p:cNvSpPr>
          <p:nvPr>
            <p:ph idx="1"/>
          </p:nvPr>
        </p:nvSpPr>
        <p:spPr>
          <a:xfrm>
            <a:off x="2595538" y="1857364"/>
            <a:ext cx="6000792" cy="4253150"/>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just" rtl="1">
              <a:buNone/>
            </a:pPr>
            <a:endParaRPr lang="ar-IQ" sz="2800" b="1" dirty="0" smtClean="0">
              <a:latin typeface="Arabic Typesetting" panose="03020402040406030203" pitchFamily="66" charset="-78"/>
              <a:cs typeface="Arabic Typesetting" panose="03020402040406030203" pitchFamily="66" charset="-78"/>
            </a:endParaRPr>
          </a:p>
          <a:p>
            <a:pPr algn="just" rtl="1"/>
            <a:r>
              <a:rPr lang="ar-IQ" sz="2800" b="1" dirty="0">
                <a:latin typeface="Arabic Typesetting" panose="03020402040406030203" pitchFamily="66" charset="-78"/>
                <a:cs typeface="Arabic Typesetting" panose="03020402040406030203" pitchFamily="66" charset="-78"/>
              </a:rPr>
              <a:t>ابن سعد ، محمد بن سعد ت 230 هـ</a:t>
            </a:r>
            <a:endParaRPr lang="en-US" sz="2800" b="1" dirty="0">
              <a:latin typeface="Arabic Typesetting" panose="03020402040406030203" pitchFamily="66" charset="-78"/>
              <a:cs typeface="Arabic Typesetting" panose="03020402040406030203" pitchFamily="66" charset="-78"/>
            </a:endParaRPr>
          </a:p>
          <a:p>
            <a:pPr algn="just" rtl="1"/>
            <a:r>
              <a:rPr lang="ar-IQ" sz="2800" b="1" dirty="0">
                <a:latin typeface="Arabic Typesetting" panose="03020402040406030203" pitchFamily="66" charset="-78"/>
                <a:cs typeface="Arabic Typesetting" panose="03020402040406030203" pitchFamily="66" charset="-78"/>
              </a:rPr>
              <a:t>الطبقات الكبرى </a:t>
            </a:r>
            <a:endParaRPr lang="en-US" sz="2800" b="1" dirty="0">
              <a:latin typeface="Arabic Typesetting" panose="03020402040406030203" pitchFamily="66" charset="-78"/>
              <a:cs typeface="Arabic Typesetting" panose="03020402040406030203" pitchFamily="66" charset="-78"/>
            </a:endParaRPr>
          </a:p>
          <a:p>
            <a:pPr algn="just" rtl="1"/>
            <a:r>
              <a:rPr lang="ar-IQ" sz="2800" b="1" dirty="0" err="1" smtClean="0">
                <a:latin typeface="Arabic Typesetting" panose="03020402040406030203" pitchFamily="66" charset="-78"/>
                <a:cs typeface="Arabic Typesetting" panose="03020402040406030203" pitchFamily="66" charset="-78"/>
              </a:rPr>
              <a:t>تحقبق</a:t>
            </a:r>
            <a:r>
              <a:rPr lang="ar-IQ" sz="2800" b="1" dirty="0" smtClean="0">
                <a:latin typeface="Arabic Typesetting" panose="03020402040406030203" pitchFamily="66" charset="-78"/>
                <a:cs typeface="Arabic Typesetting" panose="03020402040406030203" pitchFamily="66" charset="-78"/>
              </a:rPr>
              <a:t> رياض </a:t>
            </a:r>
            <a:r>
              <a:rPr lang="ar-IQ" sz="2800" b="1" dirty="0">
                <a:latin typeface="Arabic Typesetting" panose="03020402040406030203" pitchFamily="66" charset="-78"/>
                <a:cs typeface="Arabic Typesetting" panose="03020402040406030203" pitchFamily="66" charset="-78"/>
              </a:rPr>
              <a:t>عبد الله عبد الهادي </a:t>
            </a:r>
            <a:endParaRPr lang="en-US" sz="2800" b="1" dirty="0">
              <a:latin typeface="Arabic Typesetting" panose="03020402040406030203" pitchFamily="66" charset="-78"/>
              <a:cs typeface="Arabic Typesetting" panose="03020402040406030203" pitchFamily="66" charset="-78"/>
            </a:endParaRPr>
          </a:p>
          <a:p>
            <a:pPr algn="just" rtl="1"/>
            <a:r>
              <a:rPr lang="ar-IQ" sz="2800" b="1" dirty="0">
                <a:latin typeface="Arabic Typesetting" panose="03020402040406030203" pitchFamily="66" charset="-78"/>
                <a:cs typeface="Arabic Typesetting" panose="03020402040406030203" pitchFamily="66" charset="-78"/>
              </a:rPr>
              <a:t>الطبعة الاولى</a:t>
            </a:r>
            <a:endParaRPr lang="en-US" sz="2800" b="1" dirty="0">
              <a:latin typeface="Arabic Typesetting" panose="03020402040406030203" pitchFamily="66" charset="-78"/>
              <a:cs typeface="Arabic Typesetting" panose="03020402040406030203" pitchFamily="66" charset="-78"/>
            </a:endParaRPr>
          </a:p>
          <a:p>
            <a:pPr algn="just" rtl="1"/>
            <a:r>
              <a:rPr lang="ar-IQ" sz="2800" b="1" dirty="0" smtClean="0">
                <a:latin typeface="Arabic Typesetting" panose="03020402040406030203" pitchFamily="66" charset="-78"/>
                <a:cs typeface="Arabic Typesetting" panose="03020402040406030203" pitchFamily="66" charset="-78"/>
              </a:rPr>
              <a:t>دار </a:t>
            </a:r>
            <a:r>
              <a:rPr lang="ar-IQ" sz="2800" b="1" dirty="0">
                <a:latin typeface="Arabic Typesetting" panose="03020402040406030203" pitchFamily="66" charset="-78"/>
                <a:cs typeface="Arabic Typesetting" panose="03020402040406030203" pitchFamily="66" charset="-78"/>
              </a:rPr>
              <a:t>احياء التراث العربي ، بيروت /لبنان </a:t>
            </a:r>
            <a:endParaRPr lang="en-US" sz="2800" b="1" dirty="0">
              <a:latin typeface="Arabic Typesetting" panose="03020402040406030203" pitchFamily="66" charset="-78"/>
              <a:cs typeface="Arabic Typesetting" panose="03020402040406030203" pitchFamily="66" charset="-78"/>
            </a:endParaRPr>
          </a:p>
          <a:p>
            <a:pPr algn="just" rtl="1"/>
            <a:r>
              <a:rPr lang="ar-IQ" sz="2800" b="1" dirty="0">
                <a:latin typeface="Arabic Typesetting" panose="03020402040406030203" pitchFamily="66" charset="-78"/>
                <a:cs typeface="Arabic Typesetting" panose="03020402040406030203" pitchFamily="66" charset="-78"/>
              </a:rPr>
              <a:t>1417هـ/1996 </a:t>
            </a:r>
            <a:endParaRPr lang="ar-IQ" sz="2800" b="1" dirty="0" smtClean="0">
              <a:latin typeface="Arabic Typesetting" panose="03020402040406030203" pitchFamily="66" charset="-78"/>
              <a:cs typeface="Arabic Typesetting" panose="03020402040406030203" pitchFamily="66" charset="-78"/>
            </a:endParaRPr>
          </a:p>
          <a:p>
            <a:pPr algn="just" rtl="1"/>
            <a:endParaRPr lang="en-US" sz="2800" b="1" dirty="0">
              <a:latin typeface="Arabic Typesetting" panose="03020402040406030203" pitchFamily="66" charset="-78"/>
              <a:cs typeface="Arabic Typesetting" panose="03020402040406030203" pitchFamily="66" charset="-78"/>
            </a:endParaRPr>
          </a:p>
          <a:p>
            <a:pPr algn="just" rtl="1">
              <a:buNone/>
            </a:pPr>
            <a:endParaRPr lang="ar-SA" sz="28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628074843"/>
      </p:ext>
    </p:extLst>
  </p:cSld>
  <p:clrMapOvr>
    <a:masterClrMapping/>
  </p:clrMapOvr>
  <p:transition spd="slow">
    <p:pull dir="d"/>
    <p:sndAc>
      <p:stSnd>
        <p:snd r:embed="rId2" name="push.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IQ" b="1" dirty="0" smtClean="0"/>
              <a:t>ملاحظات حول ذكر المصادر </a:t>
            </a:r>
            <a:endParaRPr lang="en-US" b="1" dirty="0"/>
          </a:p>
        </p:txBody>
      </p:sp>
      <p:graphicFrame>
        <p:nvGraphicFramePr>
          <p:cNvPr id="7" name="عنصر نائب للمحتوى 6"/>
          <p:cNvGraphicFramePr>
            <a:graphicFrameLocks noGrp="1"/>
          </p:cNvGraphicFramePr>
          <p:nvPr>
            <p:ph sz="half" idx="2"/>
            <p:extLst>
              <p:ext uri="{D42A27DB-BD31-4B8C-83A1-F6EECF244321}">
                <p14:modId xmlns:p14="http://schemas.microsoft.com/office/powerpoint/2010/main" val="4146016490"/>
              </p:ext>
            </p:extLst>
          </p:nvPr>
        </p:nvGraphicFramePr>
        <p:xfrm>
          <a:off x="676275" y="2062163"/>
          <a:ext cx="11139207" cy="45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684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1"/>
            <a:r>
              <a:rPr lang="ar-IQ" b="1" dirty="0"/>
              <a:t>ملاحظات مهمة (حول ادراج المعلومات  عن المصادر) </a:t>
            </a:r>
            <a:endParaRPr lang="en-US" dirty="0"/>
          </a:p>
        </p:txBody>
      </p:sp>
      <p:sp>
        <p:nvSpPr>
          <p:cNvPr id="3" name="عنصر نائب للمحتوى 2"/>
          <p:cNvSpPr>
            <a:spLocks noGrp="1"/>
          </p:cNvSpPr>
          <p:nvPr>
            <p:ph idx="1"/>
          </p:nvPr>
        </p:nvSpPr>
        <p:spPr>
          <a:xfrm>
            <a:off x="680321" y="2336873"/>
            <a:ext cx="10902079" cy="3599316"/>
          </a:xfrm>
        </p:spPr>
        <p:txBody>
          <a:bodyPr>
            <a:normAutofit/>
          </a:bodyPr>
          <a:lstStyle/>
          <a:p>
            <a:pPr lvl="0" algn="r" rtl="1"/>
            <a:r>
              <a:rPr lang="ar-IQ" sz="3600" b="1" dirty="0"/>
              <a:t>بعض المصادر </a:t>
            </a:r>
            <a:r>
              <a:rPr lang="ar-IQ" sz="3600" b="1" dirty="0" err="1"/>
              <a:t>لايوجد</a:t>
            </a:r>
            <a:r>
              <a:rPr lang="ar-IQ" sz="3600" b="1" dirty="0"/>
              <a:t> بها مكان طبع لذا نختصرها باستخدام احد الصيغ الاتية </a:t>
            </a:r>
          </a:p>
          <a:p>
            <a:pPr lvl="0" algn="r" rtl="1"/>
            <a:r>
              <a:rPr lang="ar-IQ" sz="3600" b="1" dirty="0"/>
              <a:t>1- بدون مكان</a:t>
            </a:r>
          </a:p>
          <a:p>
            <a:pPr lvl="0" algn="r" rtl="1"/>
            <a:r>
              <a:rPr lang="ar-IQ" sz="3600" b="1" dirty="0"/>
              <a:t>2-بدون مكان</a:t>
            </a:r>
          </a:p>
          <a:p>
            <a:pPr lvl="0" algn="r" rtl="1"/>
            <a:r>
              <a:rPr lang="ar-IQ" sz="3600" b="1" dirty="0"/>
              <a:t>3-      ب. م</a:t>
            </a:r>
          </a:p>
          <a:p>
            <a:pPr lvl="0" algn="r" rtl="1"/>
            <a:r>
              <a:rPr lang="ar-IQ" sz="3600" b="1" dirty="0"/>
              <a:t>4-      </a:t>
            </a:r>
            <a:r>
              <a:rPr lang="ar-IQ" sz="3600" b="1" dirty="0" err="1"/>
              <a:t>د.م</a:t>
            </a:r>
            <a:endParaRPr lang="en-US" sz="3600" b="1" dirty="0"/>
          </a:p>
          <a:p>
            <a:endParaRPr lang="en-US" sz="3600" dirty="0"/>
          </a:p>
        </p:txBody>
      </p:sp>
    </p:spTree>
    <p:extLst>
      <p:ext uri="{BB962C8B-B14F-4D97-AF65-F5344CB8AC3E}">
        <p14:creationId xmlns:p14="http://schemas.microsoft.com/office/powerpoint/2010/main" val="245886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ملاحظات حول ذكر المصادر</a:t>
            </a:r>
            <a:endParaRPr lang="en-US" dirty="0"/>
          </a:p>
        </p:txBody>
      </p:sp>
      <p:sp>
        <p:nvSpPr>
          <p:cNvPr id="3" name="عنصر نائب للنص 2"/>
          <p:cNvSpPr>
            <a:spLocks noGrp="1"/>
          </p:cNvSpPr>
          <p:nvPr>
            <p:ph type="body" idx="1"/>
          </p:nvPr>
        </p:nvSpPr>
        <p:spPr>
          <a:xfrm>
            <a:off x="680322" y="4232171"/>
            <a:ext cx="9613860" cy="2186558"/>
          </a:xfrm>
        </p:spPr>
        <p:txBody>
          <a:bodyPr>
            <a:normAutofit/>
          </a:bodyPr>
          <a:lstStyle/>
          <a:p>
            <a:pPr lvl="0" rtl="1"/>
            <a:r>
              <a:rPr lang="ar-IQ" sz="3200" b="1" dirty="0"/>
              <a:t>الانسب ذكر رقم الطبعة ومكان وسنة الطبع بين اقواس </a:t>
            </a:r>
          </a:p>
          <a:p>
            <a:pPr lvl="0" rtl="1"/>
            <a:r>
              <a:rPr lang="ar-IQ" sz="3200" b="1" dirty="0" smtClean="0"/>
              <a:t>مثال </a:t>
            </a:r>
            <a:r>
              <a:rPr lang="ar-IQ" sz="3200" b="1" dirty="0"/>
              <a:t>ذلك (ط6 ، دار صادر – بيروت ، 1065 ) </a:t>
            </a:r>
            <a:endParaRPr lang="en-US" sz="3200" b="1" dirty="0"/>
          </a:p>
          <a:p>
            <a:pPr lvl="0" rtl="1"/>
            <a:r>
              <a:rPr lang="ar-IQ" sz="3200" b="1" dirty="0"/>
              <a:t>بعض المصادر </a:t>
            </a:r>
            <a:r>
              <a:rPr lang="ar-IQ" sz="3200" b="1" dirty="0" err="1"/>
              <a:t>لاتوجد</a:t>
            </a:r>
            <a:r>
              <a:rPr lang="ar-IQ" sz="3200" b="1" dirty="0"/>
              <a:t> فيها ارقام طبعات  او </a:t>
            </a:r>
            <a:r>
              <a:rPr lang="ar-IQ" sz="3200" b="1" dirty="0" smtClean="0"/>
              <a:t>محقق او مترجم او تعليق  </a:t>
            </a:r>
            <a:r>
              <a:rPr lang="ar-IQ" sz="3200" b="1" dirty="0"/>
              <a:t>تترك على </a:t>
            </a:r>
            <a:r>
              <a:rPr lang="ar-IQ" sz="3200" b="1" dirty="0" smtClean="0"/>
              <a:t>حالها بدون استخدام مختصرات   </a:t>
            </a:r>
            <a:endParaRPr lang="en-US" sz="3200" b="1" dirty="0"/>
          </a:p>
          <a:p>
            <a:pPr rtl="1"/>
            <a:endParaRPr lang="en-US" sz="3200" dirty="0"/>
          </a:p>
        </p:txBody>
      </p:sp>
    </p:spTree>
    <p:extLst>
      <p:ext uri="{BB962C8B-B14F-4D97-AF65-F5344CB8AC3E}">
        <p14:creationId xmlns:p14="http://schemas.microsoft.com/office/powerpoint/2010/main" val="4103160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نص 3"/>
          <p:cNvSpPr>
            <a:spLocks noGrp="1"/>
          </p:cNvSpPr>
          <p:nvPr>
            <p:ph type="body" idx="1"/>
          </p:nvPr>
        </p:nvSpPr>
        <p:spPr>
          <a:xfrm>
            <a:off x="1563625" y="682389"/>
            <a:ext cx="8358298" cy="1003624"/>
          </a:xfrm>
        </p:spPr>
        <p:txBody>
          <a:bodyPr>
            <a:normAutofit/>
          </a:bodyPr>
          <a:lstStyle/>
          <a:p>
            <a:pPr algn="ctr"/>
            <a:r>
              <a:rPr lang="ar-IQ" sz="4800" dirty="0" smtClean="0">
                <a:cs typeface="Akhbar MT" pitchFamily="2" charset="-78"/>
              </a:rPr>
              <a:t>الوثائق التاريخية </a:t>
            </a:r>
            <a:endParaRPr lang="en-US" sz="4800" dirty="0">
              <a:cs typeface="Akhbar MT" pitchFamily="2" charset="-78"/>
            </a:endParaRPr>
          </a:p>
        </p:txBody>
      </p:sp>
      <p:pic>
        <p:nvPicPr>
          <p:cNvPr id="5" name="Picture 2" descr="موقع الأستاذ الدكتور رشيد كهوس _ مناهج البحث في الدراسات الشرعي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788" y="1709459"/>
            <a:ext cx="4776716" cy="38686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أنواع الوثائق التاريخ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286" y="1686013"/>
            <a:ext cx="4940491" cy="386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90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1836302_1075839995909720_1393042955643650048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376" y="153975"/>
            <a:ext cx="11218460" cy="6578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608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نص 2"/>
          <p:cNvSpPr>
            <a:spLocks noGrp="1"/>
          </p:cNvSpPr>
          <p:nvPr>
            <p:ph type="body" idx="1"/>
          </p:nvPr>
        </p:nvSpPr>
        <p:spPr/>
        <p:txBody>
          <a:bodyPr/>
          <a:lstStyle/>
          <a:p>
            <a:endParaRPr lang="en-US" dirty="0"/>
          </a:p>
        </p:txBody>
      </p:sp>
      <p:pic>
        <p:nvPicPr>
          <p:cNvPr id="4" name="Picture 2" descr="وثائق: نسبة تجهيز المستشفيات بعلاج السرطان صف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419" y="736978"/>
            <a:ext cx="9929073" cy="520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274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1907714112"/>
              </p:ext>
            </p:extLst>
          </p:nvPr>
        </p:nvGraphicFramePr>
        <p:xfrm>
          <a:off x="599852" y="1439334"/>
          <a:ext cx="10700494" cy="502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خطط انسيابي: محطة طرفية 5"/>
          <p:cNvSpPr/>
          <p:nvPr/>
        </p:nvSpPr>
        <p:spPr>
          <a:xfrm>
            <a:off x="1625600" y="159658"/>
            <a:ext cx="6574971" cy="841828"/>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800" b="1" dirty="0" smtClean="0">
                <a:solidFill>
                  <a:sysClr val="windowText" lastClr="000000"/>
                </a:solidFill>
                <a:latin typeface="Arabic Typesetting" panose="03020402040406030203" pitchFamily="66" charset="-78"/>
                <a:cs typeface="Arabic Typesetting" panose="03020402040406030203" pitchFamily="66" charset="-78"/>
              </a:rPr>
              <a:t>أولا : اعداد خطة البحث  </a:t>
            </a:r>
            <a:endParaRPr lang="en-US" sz="4800" b="1" dirty="0">
              <a:solidFill>
                <a:sysClr val="windowText" lastClr="000000"/>
              </a:solidFill>
              <a:latin typeface="Arabic Typesetting" panose="03020402040406030203" pitchFamily="66" charset="-78"/>
              <a:cs typeface="Arabic Typesetting" panose="03020402040406030203" pitchFamily="66" charset="-78"/>
            </a:endParaRPr>
          </a:p>
        </p:txBody>
      </p:sp>
      <p:sp>
        <p:nvSpPr>
          <p:cNvPr id="7" name="سهم للأسفل 6"/>
          <p:cNvSpPr/>
          <p:nvPr/>
        </p:nvSpPr>
        <p:spPr>
          <a:xfrm>
            <a:off x="4434113" y="1001486"/>
            <a:ext cx="957943" cy="437847"/>
          </a:xfrm>
          <a:prstGeom prst="downArrow">
            <a:avLst>
              <a:gd name="adj1" fmla="val 50000"/>
              <a:gd name="adj2" fmla="val 46685"/>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423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اراشيف وثائق التاريخ العراقي الحديث"/>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4269" y="1241945"/>
            <a:ext cx="8557146" cy="5008729"/>
          </a:xfrm>
          <a:prstGeom prst="rect">
            <a:avLst/>
          </a:prstGeom>
          <a:noFill/>
          <a:extLst>
            <a:ext uri="{909E8E84-426E-40DD-AFC4-6F175D3DCCD1}">
              <a14:hiddenFill xmlns:a14="http://schemas.microsoft.com/office/drawing/2010/main">
                <a:solidFill>
                  <a:srgbClr val="FFFFFF"/>
                </a:solidFill>
              </a14:hiddenFill>
            </a:ext>
          </a:extLst>
        </p:spPr>
      </p:pic>
      <p:sp>
        <p:nvSpPr>
          <p:cNvPr id="2" name="وسيلة شرح خطية 2 1"/>
          <p:cNvSpPr/>
          <p:nvPr/>
        </p:nvSpPr>
        <p:spPr>
          <a:xfrm>
            <a:off x="4667144" y="206773"/>
            <a:ext cx="4321480" cy="1035172"/>
          </a:xfrm>
          <a:prstGeom prst="borderCallout2">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8000" dirty="0" smtClean="0">
                <a:solidFill>
                  <a:sysClr val="windowText" lastClr="000000"/>
                </a:solidFill>
                <a:cs typeface="Akhbar MT" pitchFamily="2" charset="-78"/>
              </a:rPr>
              <a:t>اثارية</a:t>
            </a:r>
            <a:endParaRPr lang="en-US" sz="8000" dirty="0">
              <a:solidFill>
                <a:sysClr val="windowText" lastClr="000000"/>
              </a:solidFill>
              <a:cs typeface="Akhbar MT" pitchFamily="2" charset="-78"/>
            </a:endParaRPr>
          </a:p>
        </p:txBody>
      </p:sp>
    </p:spTree>
    <p:extLst>
      <p:ext uri="{BB962C8B-B14F-4D97-AF65-F5344CB8AC3E}">
        <p14:creationId xmlns:p14="http://schemas.microsoft.com/office/powerpoint/2010/main" val="3550185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وثيقة زواج الشيخ رفاعة رافع الطهطاوى - أ.د عصام أحمد عيسوى"/>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526" y="1105228"/>
            <a:ext cx="10276764" cy="5307252"/>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1"/>
          <p:cNvSpPr txBox="1">
            <a:spLocks/>
          </p:cNvSpPr>
          <p:nvPr/>
        </p:nvSpPr>
        <p:spPr>
          <a:xfrm>
            <a:off x="1473766" y="248709"/>
            <a:ext cx="8596668" cy="84479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b">
            <a:noAutofit/>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r-IQ" sz="5400" dirty="0" smtClean="0">
                <a:solidFill>
                  <a:schemeClr val="tx1"/>
                </a:solidFill>
                <a:cs typeface="Akhbar MT" pitchFamily="2" charset="-78"/>
              </a:rPr>
              <a:t>وثيقة زواج الشيخ رفاعة </a:t>
            </a:r>
            <a:r>
              <a:rPr lang="ar-IQ" sz="5400" dirty="0" err="1" smtClean="0">
                <a:solidFill>
                  <a:schemeClr val="tx1"/>
                </a:solidFill>
                <a:cs typeface="Akhbar MT" pitchFamily="2" charset="-78"/>
              </a:rPr>
              <a:t>الطهطهاوي</a:t>
            </a:r>
            <a:r>
              <a:rPr lang="ar-IQ" sz="5400" dirty="0" smtClean="0">
                <a:solidFill>
                  <a:schemeClr val="tx1"/>
                </a:solidFill>
                <a:cs typeface="Akhbar MT" pitchFamily="2" charset="-78"/>
              </a:rPr>
              <a:t> </a:t>
            </a:r>
            <a:endParaRPr lang="en-US" sz="5400" dirty="0">
              <a:solidFill>
                <a:schemeClr val="tx1"/>
              </a:solidFill>
              <a:cs typeface="Akhbar MT" pitchFamily="2" charset="-78"/>
            </a:endParaRPr>
          </a:p>
        </p:txBody>
      </p:sp>
    </p:spTree>
    <p:extLst>
      <p:ext uri="{BB962C8B-B14F-4D97-AF65-F5344CB8AC3E}">
        <p14:creationId xmlns:p14="http://schemas.microsoft.com/office/powerpoint/2010/main" val="2229690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44214" y="1228298"/>
            <a:ext cx="5490224" cy="707021"/>
          </a:xfrm>
        </p:spPr>
        <p:txBody>
          <a:bodyPr>
            <a:normAutofit fontScale="90000"/>
          </a:bodyPr>
          <a:lstStyle/>
          <a:p>
            <a:r>
              <a:rPr lang="ar-IQ" dirty="0" smtClean="0">
                <a:solidFill>
                  <a:schemeClr val="tx1"/>
                </a:solidFill>
              </a:rPr>
              <a:t>نماذج لخرائط تاريخية </a:t>
            </a:r>
            <a:endParaRPr lang="en-US" dirty="0">
              <a:solidFill>
                <a:schemeClr val="tx1"/>
              </a:solidFill>
            </a:endParaRPr>
          </a:p>
        </p:txBody>
      </p:sp>
      <p:pic>
        <p:nvPicPr>
          <p:cNvPr id="1026" name="Picture 2" descr="تطور خريطة العالم عبر العصور - ثقف نفس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2146" y="2007713"/>
            <a:ext cx="3753133" cy="4447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ملتقى المهندسين العر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133" y="2007713"/>
            <a:ext cx="4217159" cy="32603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خرائط | مفكرة التاري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6" y="1801505"/>
            <a:ext cx="3636014" cy="465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233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543400" y="633047"/>
            <a:ext cx="8769096" cy="1214372"/>
          </a:xfrm>
        </p:spPr>
        <p:txBody>
          <a:bodyPr>
            <a:normAutofit/>
          </a:bodyPr>
          <a:lstStyle/>
          <a:p>
            <a:r>
              <a:rPr lang="ar-IQ" sz="5400" dirty="0" smtClean="0">
                <a:solidFill>
                  <a:schemeClr val="tx1"/>
                </a:solidFill>
                <a:cs typeface="Akhbar MT" pitchFamily="2" charset="-78"/>
              </a:rPr>
              <a:t>نماذج لصحف وجرائد  </a:t>
            </a:r>
            <a:endParaRPr lang="en-US" sz="5400" dirty="0">
              <a:solidFill>
                <a:schemeClr val="tx1"/>
              </a:solidFill>
              <a:cs typeface="Akhbar MT" pitchFamily="2" charset="-78"/>
            </a:endParaRPr>
          </a:p>
        </p:txBody>
      </p:sp>
      <p:pic>
        <p:nvPicPr>
          <p:cNvPr id="2050" name="Picture 2" descr="صحف زمان - Old Iraq - العراق ايام زمان |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811" y="1847419"/>
            <a:ext cx="2922687" cy="21377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محاولة اغتيال عبد الكريم قاسم على صفحات جريدة الجمهورية في العام 1959 م |  Baghdad iraq, Baghdad, Egypt histo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394" y="1847418"/>
            <a:ext cx="2493972" cy="2249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ace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394" y="1847418"/>
            <a:ext cx="2363870" cy="22764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200+ جرائد ومجلات زمان ideas | old egypt, egypt, egyptian histo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727" y="4153382"/>
            <a:ext cx="2247900" cy="230420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قائمة الصحف الجزائرية - ويكيبيديا"/>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73595" y="4153381"/>
            <a:ext cx="2838734" cy="2304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43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وثائق سرية للغاية - Posts | Facebook"/>
          <p:cNvSpPr>
            <a:spLocks noChangeAspect="1" noChangeArrowheads="1"/>
          </p:cNvSpPr>
          <p:nvPr/>
        </p:nvSpPr>
        <p:spPr bwMode="auto">
          <a:xfrm>
            <a:off x="1984375" y="1045509"/>
            <a:ext cx="2399140" cy="2399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العراق في سجلات الوثائق البريطانية 1914-1966 المجلد الثاني 1918-19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310" y="1222416"/>
            <a:ext cx="9171296" cy="419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9418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63624" y="150125"/>
            <a:ext cx="9070848" cy="846162"/>
          </a:xfrm>
        </p:spPr>
        <p:txBody>
          <a:bodyPr/>
          <a:lstStyle/>
          <a:p>
            <a:pPr lvl="0"/>
            <a:r>
              <a:rPr lang="ar-IQ" sz="4400" b="1" dirty="0" smtClean="0">
                <a:cs typeface="Akhbar MT" pitchFamily="2" charset="-78"/>
              </a:rPr>
              <a:t/>
            </a:r>
            <a:br>
              <a:rPr lang="ar-IQ" sz="4400" b="1" dirty="0" smtClean="0">
                <a:cs typeface="Akhbar MT" pitchFamily="2" charset="-78"/>
              </a:rPr>
            </a:br>
            <a:r>
              <a:rPr lang="ar-SA" sz="4400" b="1" dirty="0" smtClean="0">
                <a:cs typeface="Akhbar MT" pitchFamily="2" charset="-78"/>
              </a:rPr>
              <a:t>الوثيقة </a:t>
            </a:r>
            <a:r>
              <a:rPr lang="ar-SA" sz="4400" b="1" dirty="0">
                <a:cs typeface="Akhbar MT" pitchFamily="2" charset="-78"/>
              </a:rPr>
              <a:t>الإيقونوغرافية أو </a:t>
            </a:r>
            <a:r>
              <a:rPr lang="ar-SA" sz="4400" b="1" dirty="0" smtClean="0">
                <a:cs typeface="Akhbar MT" pitchFamily="2" charset="-78"/>
              </a:rPr>
              <a:t>المصورة </a:t>
            </a:r>
            <a:r>
              <a:rPr lang="en-US" sz="4400" dirty="0">
                <a:cs typeface="Akhbar MT" pitchFamily="2" charset="-78"/>
              </a:rPr>
              <a:t/>
            </a:r>
            <a:br>
              <a:rPr lang="en-US" sz="4400" dirty="0">
                <a:cs typeface="Akhbar MT" pitchFamily="2" charset="-78"/>
              </a:rPr>
            </a:br>
            <a:endParaRPr lang="en-US" sz="4400" dirty="0">
              <a:cs typeface="Akhbar MT" pitchFamily="2" charset="-78"/>
            </a:endParaRPr>
          </a:p>
        </p:txBody>
      </p:sp>
      <p:pic>
        <p:nvPicPr>
          <p:cNvPr id="3084" name="Picture 12" descr="ربما تحتوي الصورة على: ‏‏١٧‏ شخصًا‏"/>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3629" y="1897038"/>
            <a:ext cx="4264783" cy="3111690"/>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450" y="1897038"/>
            <a:ext cx="3916906" cy="3111690"/>
          </a:xfrm>
          <a:prstGeom prst="rect">
            <a:avLst/>
          </a:prstGeom>
        </p:spPr>
      </p:pic>
    </p:spTree>
    <p:extLst>
      <p:ext uri="{BB962C8B-B14F-4D97-AF65-F5344CB8AC3E}">
        <p14:creationId xmlns:p14="http://schemas.microsoft.com/office/powerpoint/2010/main" val="659308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4699" y="5591860"/>
            <a:ext cx="8031815" cy="642685"/>
          </a:xfr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a:lstStyle/>
          <a:p>
            <a:pPr rtl="1"/>
            <a:r>
              <a:rPr lang="en-US" sz="2000" spc="0" dirty="0">
                <a:ln w="0"/>
                <a:solidFill>
                  <a:schemeClr val="tx1"/>
                </a:solidFill>
                <a:effectLst>
                  <a:outerShdw blurRad="38100" dist="19050" dir="2700000" algn="tl" rotWithShape="0">
                    <a:schemeClr val="dk1">
                      <a:alpha val="40000"/>
                    </a:schemeClr>
                  </a:outerShdw>
                </a:effectLst>
                <a:latin typeface="Arabic Typesetting" panose="03020402040406030203" pitchFamily="66" charset="-78"/>
                <a:cs typeface="Arabic Typesetting" panose="03020402040406030203" pitchFamily="66" charset="-78"/>
              </a:rPr>
              <a:t>https://docs.google.com/forms/d/1aRkO33A-XM3Vbu3KhJkTE7vU2_7ayU6uEivtYtNktfk/edit</a:t>
            </a:r>
          </a:p>
        </p:txBody>
      </p:sp>
      <p:sp>
        <p:nvSpPr>
          <p:cNvPr id="5" name="شكل بيضاوي 4"/>
          <p:cNvSpPr/>
          <p:nvPr/>
        </p:nvSpPr>
        <p:spPr>
          <a:xfrm>
            <a:off x="3895107" y="2612571"/>
            <a:ext cx="4120738" cy="217318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3600" dirty="0" smtClean="0">
                <a:solidFill>
                  <a:schemeClr val="tx1"/>
                </a:solidFill>
              </a:rPr>
              <a:t>امتحان يومي الاربعاء </a:t>
            </a:r>
            <a:r>
              <a:rPr lang="ar-IQ" sz="3600" dirty="0">
                <a:solidFill>
                  <a:schemeClr val="tx1"/>
                </a:solidFill>
              </a:rPr>
              <a:t>9-2-2021</a:t>
            </a:r>
            <a:endParaRPr lang="en-US" sz="3600" dirty="0">
              <a:solidFill>
                <a:schemeClr val="tx1"/>
              </a:solidFill>
            </a:endParaRPr>
          </a:p>
          <a:p>
            <a:pPr algn="ctr"/>
            <a:endParaRPr lang="en-US" dirty="0"/>
          </a:p>
        </p:txBody>
      </p:sp>
    </p:spTree>
    <p:extLst>
      <p:ext uri="{BB962C8B-B14F-4D97-AF65-F5344CB8AC3E}">
        <p14:creationId xmlns:p14="http://schemas.microsoft.com/office/powerpoint/2010/main" val="1003460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70292" y="191068"/>
            <a:ext cx="5996826" cy="708455"/>
          </a:xfrm>
        </p:spPr>
        <p:style>
          <a:lnRef idx="1">
            <a:schemeClr val="accent4"/>
          </a:lnRef>
          <a:fillRef idx="2">
            <a:schemeClr val="accent4"/>
          </a:fillRef>
          <a:effectRef idx="1">
            <a:schemeClr val="accent4"/>
          </a:effectRef>
          <a:fontRef idx="minor">
            <a:schemeClr val="dk1"/>
          </a:fontRef>
        </p:style>
        <p:txBody>
          <a:bodyPr>
            <a:normAutofit/>
          </a:bodyPr>
          <a:lstStyle/>
          <a:p>
            <a:pPr algn="ctr" rtl="1"/>
            <a:r>
              <a:rPr lang="ar-IQ" sz="3600" spc="0" dirty="0" smtClean="0">
                <a:ln w="0"/>
                <a:solidFill>
                  <a:schemeClr val="tx1"/>
                </a:solidFill>
                <a:effectLst>
                  <a:outerShdw blurRad="38100" dist="19050" dir="2700000" algn="tl" rotWithShape="0">
                    <a:schemeClr val="dk1">
                      <a:alpha val="40000"/>
                    </a:schemeClr>
                  </a:outerShdw>
                </a:effectLst>
              </a:rPr>
              <a:t>أنواع مصادر التاريخ الإسلامي </a:t>
            </a:r>
            <a:endParaRPr lang="en-US" sz="3600" spc="0" dirty="0">
              <a:ln w="0"/>
              <a:solidFill>
                <a:schemeClr val="tx1"/>
              </a:solidFill>
              <a:effectLst>
                <a:outerShdw blurRad="38100" dist="19050" dir="2700000" algn="tl" rotWithShape="0">
                  <a:schemeClr val="dk1">
                    <a:alpha val="40000"/>
                  </a:schemeClr>
                </a:outerShdw>
              </a:effectLst>
            </a:endParaRPr>
          </a:p>
        </p:txBody>
      </p:sp>
      <p:graphicFrame>
        <p:nvGraphicFramePr>
          <p:cNvPr id="4" name="رسم تخطيطي 3"/>
          <p:cNvGraphicFramePr/>
          <p:nvPr>
            <p:extLst>
              <p:ext uri="{D42A27DB-BD31-4B8C-83A1-F6EECF244321}">
                <p14:modId xmlns:p14="http://schemas.microsoft.com/office/powerpoint/2010/main" val="2396118274"/>
              </p:ext>
            </p:extLst>
          </p:nvPr>
        </p:nvGraphicFramePr>
        <p:xfrm>
          <a:off x="1077416" y="1323833"/>
          <a:ext cx="9682328" cy="4312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335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extLst>
              <p:ext uri="{D42A27DB-BD31-4B8C-83A1-F6EECF244321}">
                <p14:modId xmlns:p14="http://schemas.microsoft.com/office/powerpoint/2010/main" val="3485562357"/>
              </p:ext>
            </p:extLst>
          </p:nvPr>
        </p:nvGraphicFramePr>
        <p:xfrm>
          <a:off x="1072107" y="706019"/>
          <a:ext cx="9867332" cy="3129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نص 2"/>
          <p:cNvSpPr txBox="1">
            <a:spLocks/>
          </p:cNvSpPr>
          <p:nvPr/>
        </p:nvSpPr>
        <p:spPr>
          <a:xfrm>
            <a:off x="0" y="5157254"/>
            <a:ext cx="10058400" cy="1143000"/>
          </a:xfrm>
          <a:prstGeom prst="rect">
            <a:avLst/>
          </a:prstGeom>
        </p:spPr>
        <p:txBody>
          <a:bodyPr vert="horz" lIns="91440" tIns="45720" rIns="91440" bIns="45720" rtlCol="0" anchor="t"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tint val="75000"/>
                  </a:schemeClr>
                </a:solidFill>
                <a:latin typeface="+mn-lt"/>
                <a:ea typeface="+mn-ea"/>
                <a:cs typeface="+mn-cs"/>
              </a:defRPr>
            </a:lvl9pPr>
          </a:lstStyle>
          <a:p>
            <a:pPr lvl="0" rtl="1"/>
            <a:endParaRPr lang="ar-SA" dirty="0"/>
          </a:p>
        </p:txBody>
      </p:sp>
      <p:graphicFrame>
        <p:nvGraphicFramePr>
          <p:cNvPr id="7" name="رسم تخطيطي 6"/>
          <p:cNvGraphicFramePr/>
          <p:nvPr>
            <p:extLst>
              <p:ext uri="{D42A27DB-BD31-4B8C-83A1-F6EECF244321}">
                <p14:modId xmlns:p14="http://schemas.microsoft.com/office/powerpoint/2010/main" val="3374721451"/>
              </p:ext>
            </p:extLst>
          </p:nvPr>
        </p:nvGraphicFramePr>
        <p:xfrm>
          <a:off x="1930400" y="4531057"/>
          <a:ext cx="8128000" cy="149809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2380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كيفية توثيق الهامش صو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600" y="1302945"/>
            <a:ext cx="10318461" cy="3910322"/>
          </a:xfrm>
          <a:prstGeom prst="rect">
            <a:avLst/>
          </a:prstGeom>
          <a:noFill/>
          <a:extLst>
            <a:ext uri="{909E8E84-426E-40DD-AFC4-6F175D3DCCD1}">
              <a14:hiddenFill xmlns:a14="http://schemas.microsoft.com/office/drawing/2010/main">
                <a:solidFill>
                  <a:srgbClr val="FFFFFF"/>
                </a:solidFill>
              </a14:hiddenFill>
            </a:ext>
          </a:extLst>
        </p:spPr>
      </p:pic>
      <p:sp>
        <p:nvSpPr>
          <p:cNvPr id="4" name="شكل بيضاوي 3"/>
          <p:cNvSpPr/>
          <p:nvPr/>
        </p:nvSpPr>
        <p:spPr>
          <a:xfrm>
            <a:off x="607833" y="327546"/>
            <a:ext cx="11313994" cy="1501254"/>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5400" dirty="0">
                <a:solidFill>
                  <a:sysClr val="windowText" lastClr="000000"/>
                </a:solidFill>
                <a:latin typeface="Arabic Typesetting" panose="03020402040406030203" pitchFamily="66" charset="-78"/>
                <a:cs typeface="Arabic Typesetting" panose="03020402040406030203" pitchFamily="66" charset="-78"/>
              </a:rPr>
              <a:t>الاقتباس – تعريفه – انواعه – شروط الاقتباس </a:t>
            </a:r>
            <a:endParaRPr lang="en-US" sz="5400" dirty="0">
              <a:solidFill>
                <a:sysClr val="windowText" lastClr="000000"/>
              </a:solidFill>
              <a:latin typeface="Arabic Typesetting" panose="03020402040406030203" pitchFamily="66" charset="-78"/>
              <a:cs typeface="Arabic Typesetting" panose="03020402040406030203" pitchFamily="66" charset="-78"/>
            </a:endParaRPr>
          </a:p>
          <a:p>
            <a:pPr algn="ctr"/>
            <a:endParaRPr lang="en-US" dirty="0">
              <a:solidFill>
                <a:schemeClr val="accent2">
                  <a:lumMod val="40000"/>
                  <a:lumOff val="60000"/>
                </a:schemeClr>
              </a:solidFill>
            </a:endParaRPr>
          </a:p>
        </p:txBody>
      </p:sp>
    </p:spTree>
    <p:extLst>
      <p:ext uri="{BB962C8B-B14F-4D97-AF65-F5344CB8AC3E}">
        <p14:creationId xmlns:p14="http://schemas.microsoft.com/office/powerpoint/2010/main" val="339365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رسم تخطيطي 4"/>
          <p:cNvGraphicFramePr/>
          <p:nvPr>
            <p:extLst>
              <p:ext uri="{D42A27DB-BD31-4B8C-83A1-F6EECF244321}">
                <p14:modId xmlns:p14="http://schemas.microsoft.com/office/powerpoint/2010/main" val="3738541823"/>
              </p:ext>
            </p:extLst>
          </p:nvPr>
        </p:nvGraphicFramePr>
        <p:xfrm>
          <a:off x="217714" y="1439334"/>
          <a:ext cx="11096280" cy="489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خطط انسيابي: محطة طرفية 5"/>
          <p:cNvSpPr/>
          <p:nvPr/>
        </p:nvSpPr>
        <p:spPr>
          <a:xfrm>
            <a:off x="1925851" y="360818"/>
            <a:ext cx="6574971" cy="841828"/>
          </a:xfrm>
          <a:prstGeom prst="flowChartTermina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4800" b="1" dirty="0" smtClean="0">
                <a:solidFill>
                  <a:sysClr val="windowText" lastClr="000000"/>
                </a:solidFill>
                <a:latin typeface="Arabic Typesetting" panose="03020402040406030203" pitchFamily="66" charset="-78"/>
                <a:cs typeface="Arabic Typesetting" panose="03020402040406030203" pitchFamily="66" charset="-78"/>
              </a:rPr>
              <a:t>أولا : اعداد خطة البحث  </a:t>
            </a:r>
            <a:endParaRPr lang="en-US" sz="4800" b="1" dirty="0">
              <a:solidFill>
                <a:sysClr val="windowText" lastClr="000000"/>
              </a:solidFill>
              <a:latin typeface="Arabic Typesetting" panose="03020402040406030203" pitchFamily="66" charset="-78"/>
              <a:cs typeface="Arabic Typesetting" panose="03020402040406030203" pitchFamily="66" charset="-78"/>
            </a:endParaRPr>
          </a:p>
        </p:txBody>
      </p:sp>
      <p:sp>
        <p:nvSpPr>
          <p:cNvPr id="7" name="سهم للأسفل 6"/>
          <p:cNvSpPr/>
          <p:nvPr/>
        </p:nvSpPr>
        <p:spPr>
          <a:xfrm>
            <a:off x="4434113" y="1001486"/>
            <a:ext cx="957943" cy="437847"/>
          </a:xfrm>
          <a:prstGeom prst="downArrow">
            <a:avLst>
              <a:gd name="adj1" fmla="val 50000"/>
              <a:gd name="adj2" fmla="val 46685"/>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908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معالجة متعاقبة 1"/>
          <p:cNvSpPr/>
          <p:nvPr/>
        </p:nvSpPr>
        <p:spPr>
          <a:xfrm>
            <a:off x="1740710" y="151189"/>
            <a:ext cx="9348717" cy="6516806"/>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IQ" b="1" dirty="0">
                <a:cs typeface="Akhbar MT" pitchFamily="2" charset="-78"/>
              </a:rPr>
              <a:t>الفصل الثاني </a:t>
            </a:r>
            <a:endParaRPr lang="ar-IQ" b="1" dirty="0" smtClean="0">
              <a:cs typeface="Akhbar MT" pitchFamily="2" charset="-78"/>
            </a:endParaRPr>
          </a:p>
          <a:p>
            <a:pPr algn="ctr"/>
            <a:r>
              <a:rPr lang="ar-IQ" b="1" dirty="0" smtClean="0">
                <a:cs typeface="Akhbar MT" pitchFamily="2" charset="-78"/>
              </a:rPr>
              <a:t>المبحث الثاني </a:t>
            </a:r>
            <a:endParaRPr lang="en-US" dirty="0">
              <a:cs typeface="Akhbar MT" pitchFamily="2" charset="-78"/>
            </a:endParaRPr>
          </a:p>
          <a:p>
            <a:pPr algn="ctr"/>
            <a:r>
              <a:rPr lang="ar-IQ" b="1" dirty="0">
                <a:cs typeface="Akhbar MT" pitchFamily="2" charset="-78"/>
              </a:rPr>
              <a:t>مسير الامام الحسين (عليه السلام ) الى ارض العراق </a:t>
            </a:r>
            <a:endParaRPr lang="en-US" dirty="0">
              <a:cs typeface="Akhbar MT" pitchFamily="2" charset="-78"/>
            </a:endParaRPr>
          </a:p>
          <a:p>
            <a:pPr lvl="0"/>
            <a:r>
              <a:rPr lang="ar-IQ" b="1" dirty="0">
                <a:cs typeface="Akhbar MT" pitchFamily="2" charset="-78"/>
              </a:rPr>
              <a:t>اسباب  اختياره العراق </a:t>
            </a:r>
            <a:r>
              <a:rPr lang="ar-IQ" b="1" dirty="0" err="1">
                <a:cs typeface="Akhbar MT" pitchFamily="2" charset="-78"/>
              </a:rPr>
              <a:t>لاعلان</a:t>
            </a:r>
            <a:r>
              <a:rPr lang="ar-IQ" b="1" dirty="0">
                <a:cs typeface="Akhbar MT" pitchFamily="2" charset="-78"/>
              </a:rPr>
              <a:t> ثورته </a:t>
            </a:r>
            <a:endParaRPr lang="en-US" dirty="0">
              <a:cs typeface="Akhbar MT" pitchFamily="2" charset="-78"/>
            </a:endParaRPr>
          </a:p>
          <a:p>
            <a:r>
              <a:rPr lang="ar-IQ" dirty="0">
                <a:cs typeface="Akhbar MT" pitchFamily="2" charset="-78"/>
              </a:rPr>
              <a:t>      </a:t>
            </a:r>
            <a:r>
              <a:rPr lang="ar-IQ" dirty="0">
                <a:latin typeface="Arial" panose="020B0604020202020204" pitchFamily="34" charset="0"/>
                <a:cs typeface="Arial" panose="020B0604020202020204" pitchFamily="34" charset="0"/>
              </a:rPr>
              <a:t>اختار الامام الحسين (عليه السلام) الهجرة للعراق دون غيره من الاقاليم ، وهو على علم بما مني به اهل العراق من تذبذب والاضطراب في سلوكهم ولعل سبب اختياره له يعود لما </a:t>
            </a:r>
            <a:r>
              <a:rPr lang="ar-IQ" dirty="0" smtClean="0">
                <a:latin typeface="Arial" panose="020B0604020202020204" pitchFamily="34" charset="0"/>
                <a:cs typeface="Arial" panose="020B0604020202020204" pitchFamily="34" charset="0"/>
              </a:rPr>
              <a:t>يلي(1):- </a:t>
            </a:r>
            <a:endParaRPr lang="en-US" dirty="0">
              <a:latin typeface="Arial" panose="020B0604020202020204" pitchFamily="34" charset="0"/>
              <a:cs typeface="Arial" panose="020B0604020202020204" pitchFamily="34" charset="0"/>
            </a:endParaRPr>
          </a:p>
          <a:p>
            <a:pPr lvl="0"/>
            <a:r>
              <a:rPr lang="ar-IQ" dirty="0">
                <a:latin typeface="Arial" panose="020B0604020202020204" pitchFamily="34" charset="0"/>
                <a:cs typeface="Arial" panose="020B0604020202020204" pitchFamily="34" charset="0"/>
              </a:rPr>
              <a:t>كان العراق في ذلك العصر قلب الدولة الاسلامية وموطن المال والرجال ، ونشات في الكوفة حامية عسكرية لعبت دورا كبيرا في الفتوحات الاسلامية ، وقد وصف رجل من اهل الشام اهل الكوفة بقوله " انكم كنز الاسلام ان </a:t>
            </a:r>
            <a:r>
              <a:rPr lang="ar-IQ" dirty="0" err="1">
                <a:latin typeface="Arial" panose="020B0604020202020204" pitchFamily="34" charset="0"/>
                <a:cs typeface="Arial" panose="020B0604020202020204" pitchFamily="34" charset="0"/>
              </a:rPr>
              <a:t>استمدكم</a:t>
            </a:r>
            <a:r>
              <a:rPr lang="ar-IQ" dirty="0">
                <a:latin typeface="Arial" panose="020B0604020202020204" pitchFamily="34" charset="0"/>
                <a:cs typeface="Arial" panose="020B0604020202020204" pitchFamily="34" charset="0"/>
              </a:rPr>
              <a:t> اهل البصرة امددتموهم ، وان </a:t>
            </a:r>
            <a:r>
              <a:rPr lang="ar-IQ" dirty="0" err="1">
                <a:latin typeface="Arial" panose="020B0604020202020204" pitchFamily="34" charset="0"/>
                <a:cs typeface="Arial" panose="020B0604020202020204" pitchFamily="34" charset="0"/>
              </a:rPr>
              <a:t>استمدكم</a:t>
            </a:r>
            <a:r>
              <a:rPr lang="ar-IQ" dirty="0">
                <a:latin typeface="Arial" panose="020B0604020202020204" pitchFamily="34" charset="0"/>
                <a:cs typeface="Arial" panose="020B0604020202020204" pitchFamily="34" charset="0"/>
              </a:rPr>
              <a:t> اهل الشام مددتموهم" </a:t>
            </a:r>
            <a:r>
              <a:rPr lang="ar-IQ" dirty="0" smtClean="0">
                <a:latin typeface="Arial" panose="020B0604020202020204" pitchFamily="34" charset="0"/>
                <a:cs typeface="Arial" panose="020B0604020202020204" pitchFamily="34" charset="0"/>
              </a:rPr>
              <a:t>(2)</a:t>
            </a:r>
            <a:endParaRPr lang="en-US" dirty="0">
              <a:latin typeface="Arial" panose="020B0604020202020204" pitchFamily="34" charset="0"/>
              <a:cs typeface="Arial" panose="020B0604020202020204" pitchFamily="34" charset="0"/>
            </a:endParaRPr>
          </a:p>
          <a:p>
            <a:pPr lvl="0"/>
            <a:r>
              <a:rPr lang="ar-IQ" dirty="0" smtClean="0">
                <a:cs typeface="Akhbar MT" pitchFamily="2" charset="-78"/>
              </a:rPr>
              <a:t>........................................................................................................................................... (3)  </a:t>
            </a:r>
            <a:endParaRPr lang="en-US" dirty="0">
              <a:cs typeface="Akhbar MT" pitchFamily="2" charset="-78"/>
            </a:endParaRPr>
          </a:p>
          <a:p>
            <a:r>
              <a:rPr lang="ar-IQ" dirty="0" smtClean="0">
                <a:cs typeface="Akhbar MT" pitchFamily="2" charset="-78"/>
              </a:rPr>
              <a:t>............................................................................................................................................................................................................................................................................................(4)</a:t>
            </a:r>
          </a:p>
          <a:p>
            <a:r>
              <a:rPr lang="ar-IQ" dirty="0" smtClean="0">
                <a:cs typeface="Akhbar MT" pitchFamily="2" charset="-78"/>
              </a:rPr>
              <a:t>------------------------------------------  </a:t>
            </a:r>
            <a:endParaRPr lang="en-US" dirty="0">
              <a:cs typeface="Akhbar MT" pitchFamily="2" charset="-78"/>
            </a:endParaRPr>
          </a:p>
          <a:p>
            <a:r>
              <a:rPr lang="ar-IQ" dirty="0">
                <a:cs typeface="Akhbar MT" pitchFamily="2" charset="-78"/>
              </a:rPr>
              <a:t>     </a:t>
            </a:r>
            <a:endParaRPr lang="en-US" dirty="0">
              <a:cs typeface="Akhbar MT" pitchFamily="2" charset="-78"/>
            </a:endParaRPr>
          </a:p>
          <a:p>
            <a:r>
              <a:rPr lang="ar-IQ" b="1" dirty="0" smtClean="0">
                <a:cs typeface="Akhbar MT" pitchFamily="2" charset="-78"/>
              </a:rPr>
              <a:t>1- </a:t>
            </a:r>
            <a:r>
              <a:rPr lang="ar-IQ" b="1" dirty="0">
                <a:cs typeface="Akhbar MT" pitchFamily="2" charset="-78"/>
              </a:rPr>
              <a:t>القرشي : باقر شريف ، حياة الامام الحسين بن علي دراسة وتحليل ، ط3  ، النجف الاشرف ، 1976 هـ ، ج3 ، ص11 . </a:t>
            </a:r>
            <a:endParaRPr lang="en-US" dirty="0">
              <a:cs typeface="Akhbar MT" pitchFamily="2" charset="-78"/>
            </a:endParaRPr>
          </a:p>
          <a:p>
            <a:r>
              <a:rPr lang="ar-IQ" b="1" dirty="0" smtClean="0">
                <a:cs typeface="Akhbar MT" pitchFamily="2" charset="-78"/>
              </a:rPr>
              <a:t>2- </a:t>
            </a:r>
            <a:r>
              <a:rPr lang="ar-IQ" b="1" dirty="0">
                <a:cs typeface="Akhbar MT" pitchFamily="2" charset="-78"/>
              </a:rPr>
              <a:t>ابن سعد : محمد بن منيع ت230هـ ، الطبقات الكبرى ، ط1 ، تحقيق رياض عبد الهادي ، بيروت – لبنان ، 1995 م ، ج6 ، ص 85 . </a:t>
            </a:r>
            <a:endParaRPr lang="en-US" dirty="0">
              <a:cs typeface="Akhbar MT" pitchFamily="2" charset="-78"/>
            </a:endParaRPr>
          </a:p>
          <a:p>
            <a:r>
              <a:rPr lang="ar-IQ" b="1" dirty="0" smtClean="0">
                <a:cs typeface="Akhbar MT" pitchFamily="2" charset="-78"/>
              </a:rPr>
              <a:t>3- </a:t>
            </a:r>
            <a:r>
              <a:rPr lang="ar-IQ" b="1" dirty="0">
                <a:cs typeface="Akhbar MT" pitchFamily="2" charset="-78"/>
              </a:rPr>
              <a:t>القرشي ، حياة الامام الحسين ، ج3،ص14 . </a:t>
            </a:r>
            <a:endParaRPr lang="en-US" dirty="0">
              <a:cs typeface="Akhbar MT" pitchFamily="2" charset="-78"/>
            </a:endParaRPr>
          </a:p>
          <a:p>
            <a:r>
              <a:rPr lang="ar-IQ" b="1" dirty="0">
                <a:cs typeface="Akhbar MT" pitchFamily="2" charset="-78"/>
              </a:rPr>
              <a:t>او المصدر  السابق ، حياة الامام الحسين ، ج3 ، ص 14. </a:t>
            </a:r>
            <a:endParaRPr lang="en-US" dirty="0">
              <a:cs typeface="Akhbar MT" pitchFamily="2" charset="-78"/>
            </a:endParaRPr>
          </a:p>
          <a:p>
            <a:r>
              <a:rPr lang="ar-IQ" b="1" dirty="0">
                <a:cs typeface="Akhbar MT" pitchFamily="2" charset="-78"/>
              </a:rPr>
              <a:t>او المصدر نفسه ، حياة الامام الحسين ، ج3، ص 14 . </a:t>
            </a:r>
            <a:endParaRPr lang="en-US" dirty="0">
              <a:cs typeface="Akhbar MT" pitchFamily="2" charset="-78"/>
            </a:endParaRPr>
          </a:p>
          <a:p>
            <a:r>
              <a:rPr lang="ar-IQ" b="1" dirty="0" smtClean="0">
                <a:cs typeface="Akhbar MT" pitchFamily="2" charset="-78"/>
              </a:rPr>
              <a:t>4- </a:t>
            </a:r>
            <a:r>
              <a:rPr lang="ar-IQ" b="1" dirty="0">
                <a:cs typeface="Akhbar MT" pitchFamily="2" charset="-78"/>
              </a:rPr>
              <a:t>ابن سعد الطبقات الكبرى ، ج2 ،ص5 .</a:t>
            </a:r>
            <a:endParaRPr lang="en-US" dirty="0">
              <a:cs typeface="Akhbar MT" pitchFamily="2" charset="-78"/>
            </a:endParaRPr>
          </a:p>
          <a:p>
            <a:pPr algn="ctr"/>
            <a:endParaRPr lang="en-US" dirty="0">
              <a:cs typeface="Akhbar MT" pitchFamily="2" charset="-78"/>
            </a:endParaRPr>
          </a:p>
        </p:txBody>
      </p:sp>
    </p:spTree>
    <p:extLst>
      <p:ext uri="{BB962C8B-B14F-4D97-AF65-F5344CB8AC3E}">
        <p14:creationId xmlns:p14="http://schemas.microsoft.com/office/powerpoint/2010/main" val="134172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كائن 3"/>
          <p:cNvGraphicFramePr>
            <a:graphicFrameLocks noChangeAspect="1"/>
          </p:cNvGraphicFramePr>
          <p:nvPr>
            <p:extLst>
              <p:ext uri="{D42A27DB-BD31-4B8C-83A1-F6EECF244321}">
                <p14:modId xmlns:p14="http://schemas.microsoft.com/office/powerpoint/2010/main" val="3477719785"/>
              </p:ext>
            </p:extLst>
          </p:nvPr>
        </p:nvGraphicFramePr>
        <p:xfrm>
          <a:off x="1637730" y="464023"/>
          <a:ext cx="9130353" cy="5898701"/>
        </p:xfrm>
        <a:graphic>
          <a:graphicData uri="http://schemas.openxmlformats.org/presentationml/2006/ole">
            <mc:AlternateContent xmlns:mc="http://schemas.openxmlformats.org/markup-compatibility/2006">
              <mc:Choice xmlns:v="urn:schemas-microsoft-com:vml" Requires="v">
                <p:oleObj spid="_x0000_s3095" name="مستند" r:id="rId3" imgW="5276661" imgH="8766535" progId="Word.Document.12">
                  <p:embed/>
                </p:oleObj>
              </mc:Choice>
              <mc:Fallback>
                <p:oleObj name="مستند" r:id="rId3" imgW="5276661" imgH="8766535" progId="Word.Document.12">
                  <p:embed/>
                  <p:pic>
                    <p:nvPicPr>
                      <p:cNvPr id="0" name=""/>
                      <p:cNvPicPr/>
                      <p:nvPr/>
                    </p:nvPicPr>
                    <p:blipFill>
                      <a:blip r:embed="rId4"/>
                      <a:stretch>
                        <a:fillRect/>
                      </a:stretch>
                    </p:blipFill>
                    <p:spPr>
                      <a:xfrm>
                        <a:off x="1637730" y="464023"/>
                        <a:ext cx="9130353" cy="5898701"/>
                      </a:xfrm>
                      <a:prstGeom prst="rect">
                        <a:avLst/>
                      </a:prstGeom>
                    </p:spPr>
                  </p:pic>
                </p:oleObj>
              </mc:Fallback>
            </mc:AlternateContent>
          </a:graphicData>
        </a:graphic>
      </p:graphicFrame>
    </p:spTree>
    <p:extLst>
      <p:ext uri="{BB962C8B-B14F-4D97-AF65-F5344CB8AC3E}">
        <p14:creationId xmlns:p14="http://schemas.microsoft.com/office/powerpoint/2010/main" val="2465971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12" y="471700"/>
            <a:ext cx="10140287" cy="5710735"/>
          </a:xfrm>
          <a:prstGeom prst="rect">
            <a:avLst/>
          </a:prstGeom>
        </p:spPr>
      </p:pic>
    </p:spTree>
    <p:extLst>
      <p:ext uri="{BB962C8B-B14F-4D97-AF65-F5344CB8AC3E}">
        <p14:creationId xmlns:p14="http://schemas.microsoft.com/office/powerpoint/2010/main" val="233824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موذج خطة البحث&#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55" y="1306286"/>
            <a:ext cx="10323002" cy="456573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كيفية كتابة خطة البحث - المنارة للاستشارا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229" y="1306286"/>
            <a:ext cx="4098471" cy="289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82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83140" y="1187355"/>
            <a:ext cx="7011155" cy="2265528"/>
          </a:xfrm>
        </p:spPr>
        <p:style>
          <a:lnRef idx="1">
            <a:schemeClr val="accent3"/>
          </a:lnRef>
          <a:fillRef idx="2">
            <a:schemeClr val="accent3"/>
          </a:fillRef>
          <a:effectRef idx="1">
            <a:schemeClr val="accent3"/>
          </a:effectRef>
          <a:fontRef idx="minor">
            <a:schemeClr val="dk1"/>
          </a:fontRef>
        </p:style>
        <p:txBody>
          <a:bodyPr>
            <a:noAutofit/>
          </a:bodyPr>
          <a:lstStyle/>
          <a:p>
            <a:pPr lvl="0" algn="r" rtl="1"/>
            <a:r>
              <a:rPr lang="en-US" sz="2400" b="1" dirty="0">
                <a:solidFill>
                  <a:schemeClr val="tx1"/>
                </a:solidFill>
                <a:latin typeface="+mn-lt"/>
                <a:cs typeface="Akhbar MT" pitchFamily="2" charset="-78"/>
              </a:rPr>
              <a:t/>
            </a:r>
            <a:br>
              <a:rPr lang="en-US" sz="2400" b="1" dirty="0">
                <a:solidFill>
                  <a:schemeClr val="tx1"/>
                </a:solidFill>
                <a:latin typeface="+mn-lt"/>
                <a:cs typeface="Akhbar MT" pitchFamily="2" charset="-78"/>
              </a:rPr>
            </a:br>
            <a:r>
              <a:rPr lang="ar-IQ" sz="2400" b="1" dirty="0">
                <a:solidFill>
                  <a:schemeClr val="tx1"/>
                </a:solidFill>
                <a:latin typeface="+mn-lt"/>
                <a:cs typeface="Akhbar MT" pitchFamily="2" charset="-78"/>
              </a:rPr>
              <a:t>الفصل الاول او (المبحث الاول) :  </a:t>
            </a:r>
            <a:r>
              <a:rPr lang="ar-IQ" sz="2400" b="1" dirty="0" smtClean="0">
                <a:solidFill>
                  <a:schemeClr val="tx1"/>
                </a:solidFill>
                <a:latin typeface="+mn-lt"/>
                <a:cs typeface="Akhbar MT" pitchFamily="2" charset="-78"/>
              </a:rPr>
              <a:t>التسمية </a:t>
            </a:r>
            <a:r>
              <a:rPr lang="ar-IQ" sz="2400" b="1" dirty="0">
                <a:solidFill>
                  <a:schemeClr val="tx1"/>
                </a:solidFill>
                <a:latin typeface="+mn-lt"/>
                <a:cs typeface="Akhbar MT" pitchFamily="2" charset="-78"/>
              </a:rPr>
              <a:t>- والموقع الجغرافي – </a:t>
            </a:r>
            <a:r>
              <a:rPr lang="ar-IQ" sz="2400" b="1" dirty="0" err="1" smtClean="0">
                <a:solidFill>
                  <a:schemeClr val="tx1"/>
                </a:solidFill>
                <a:latin typeface="+mn-lt"/>
                <a:cs typeface="Akhbar MT" pitchFamily="2" charset="-78"/>
              </a:rPr>
              <a:t>تاسيسها</a:t>
            </a:r>
            <a:r>
              <a:rPr lang="ar-IQ" sz="2400" b="1" dirty="0" smtClean="0">
                <a:solidFill>
                  <a:schemeClr val="tx1"/>
                </a:solidFill>
                <a:latin typeface="+mn-lt"/>
                <a:cs typeface="Akhbar MT" pitchFamily="2" charset="-78"/>
              </a:rPr>
              <a:t> </a:t>
            </a:r>
            <a:r>
              <a:rPr lang="en-US" sz="2400" b="1" dirty="0">
                <a:solidFill>
                  <a:schemeClr val="tx1"/>
                </a:solidFill>
                <a:latin typeface="+mn-lt"/>
                <a:cs typeface="Akhbar MT" pitchFamily="2" charset="-78"/>
              </a:rPr>
              <a:t/>
            </a:r>
            <a:br>
              <a:rPr lang="en-US" sz="2400" b="1" dirty="0">
                <a:solidFill>
                  <a:schemeClr val="tx1"/>
                </a:solidFill>
                <a:latin typeface="+mn-lt"/>
                <a:cs typeface="Akhbar MT" pitchFamily="2" charset="-78"/>
              </a:rPr>
            </a:br>
            <a:r>
              <a:rPr lang="ar-IQ" sz="2400" b="1" dirty="0">
                <a:solidFill>
                  <a:schemeClr val="tx1"/>
                </a:solidFill>
                <a:latin typeface="+mn-lt"/>
                <a:cs typeface="Akhbar MT" pitchFamily="2" charset="-78"/>
              </a:rPr>
              <a:t>الفصل الثاني(المبحث الثاني)  :- حكامها وولاتها </a:t>
            </a:r>
            <a:r>
              <a:rPr lang="en-US" sz="2400" b="1" dirty="0">
                <a:solidFill>
                  <a:schemeClr val="tx1"/>
                </a:solidFill>
                <a:latin typeface="+mn-lt"/>
                <a:cs typeface="Akhbar MT" pitchFamily="2" charset="-78"/>
              </a:rPr>
              <a:t/>
            </a:r>
            <a:br>
              <a:rPr lang="en-US" sz="2400" b="1" dirty="0">
                <a:solidFill>
                  <a:schemeClr val="tx1"/>
                </a:solidFill>
                <a:latin typeface="+mn-lt"/>
                <a:cs typeface="Akhbar MT" pitchFamily="2" charset="-78"/>
              </a:rPr>
            </a:br>
            <a:r>
              <a:rPr lang="ar-IQ" sz="2400" b="1" dirty="0">
                <a:solidFill>
                  <a:schemeClr val="tx1"/>
                </a:solidFill>
                <a:latin typeface="+mn-lt"/>
                <a:cs typeface="Akhbar MT" pitchFamily="2" charset="-78"/>
              </a:rPr>
              <a:t>الفصل الثالث او (المبحث الثالث) :- نشاطها الاقتصادي </a:t>
            </a:r>
            <a:r>
              <a:rPr lang="en-US" sz="2400" b="1" dirty="0">
                <a:solidFill>
                  <a:schemeClr val="tx1"/>
                </a:solidFill>
                <a:latin typeface="+mn-lt"/>
                <a:cs typeface="Akhbar MT" pitchFamily="2" charset="-78"/>
              </a:rPr>
              <a:t/>
            </a:r>
            <a:br>
              <a:rPr lang="en-US" sz="2400" b="1" dirty="0">
                <a:solidFill>
                  <a:schemeClr val="tx1"/>
                </a:solidFill>
                <a:latin typeface="+mn-lt"/>
                <a:cs typeface="Akhbar MT" pitchFamily="2" charset="-78"/>
              </a:rPr>
            </a:br>
            <a:r>
              <a:rPr lang="ar-IQ" sz="2400" b="1" dirty="0">
                <a:solidFill>
                  <a:schemeClr val="tx1"/>
                </a:solidFill>
                <a:latin typeface="+mn-lt"/>
                <a:cs typeface="Akhbar MT" pitchFamily="2" charset="-78"/>
              </a:rPr>
              <a:t> </a:t>
            </a:r>
            <a:r>
              <a:rPr lang="en-US" sz="2400" b="1" dirty="0">
                <a:solidFill>
                  <a:schemeClr val="tx1"/>
                </a:solidFill>
                <a:latin typeface="+mn-lt"/>
                <a:cs typeface="Akhbar MT" pitchFamily="2" charset="-78"/>
              </a:rPr>
              <a:t/>
            </a:r>
            <a:br>
              <a:rPr lang="en-US" sz="2400" b="1" dirty="0">
                <a:solidFill>
                  <a:schemeClr val="tx1"/>
                </a:solidFill>
                <a:latin typeface="+mn-lt"/>
                <a:cs typeface="Akhbar MT" pitchFamily="2" charset="-78"/>
              </a:rPr>
            </a:br>
            <a:endParaRPr lang="en-US" sz="2400" b="1" dirty="0">
              <a:solidFill>
                <a:schemeClr val="tx1"/>
              </a:solidFill>
              <a:latin typeface="+mn-lt"/>
              <a:cs typeface="Akhbar MT" pitchFamily="2" charset="-78"/>
            </a:endParaRPr>
          </a:p>
        </p:txBody>
      </p:sp>
      <p:sp>
        <p:nvSpPr>
          <p:cNvPr id="4" name="شكل بيضاوي 3"/>
          <p:cNvSpPr/>
          <p:nvPr/>
        </p:nvSpPr>
        <p:spPr>
          <a:xfrm>
            <a:off x="2606723" y="218364"/>
            <a:ext cx="4571999" cy="96899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ar-IQ" sz="2800" dirty="0" smtClean="0">
              <a:solidFill>
                <a:schemeClr val="tx1"/>
              </a:solidFill>
              <a:cs typeface="Akhbar MT" pitchFamily="2" charset="-78"/>
            </a:endParaRPr>
          </a:p>
          <a:p>
            <a:pPr algn="ctr"/>
            <a:r>
              <a:rPr lang="ar-IQ" sz="2800" dirty="0" smtClean="0">
                <a:solidFill>
                  <a:schemeClr val="tx1"/>
                </a:solidFill>
                <a:cs typeface="Akhbar MT" pitchFamily="2" charset="-78"/>
              </a:rPr>
              <a:t>خطة </a:t>
            </a:r>
            <a:r>
              <a:rPr lang="ar-IQ" sz="2800" dirty="0">
                <a:solidFill>
                  <a:schemeClr val="tx1"/>
                </a:solidFill>
                <a:cs typeface="Akhbar MT" pitchFamily="2" charset="-78"/>
              </a:rPr>
              <a:t>البحث عن مدينة او مكان </a:t>
            </a:r>
            <a:r>
              <a:rPr lang="en-US" sz="2800" dirty="0">
                <a:solidFill>
                  <a:schemeClr val="tx1"/>
                </a:solidFill>
                <a:cs typeface="Akhbar MT" pitchFamily="2" charset="-78"/>
              </a:rPr>
              <a:t/>
            </a:r>
            <a:br>
              <a:rPr lang="en-US" sz="2800" dirty="0">
                <a:solidFill>
                  <a:schemeClr val="tx1"/>
                </a:solidFill>
                <a:cs typeface="Akhbar MT" pitchFamily="2" charset="-78"/>
              </a:rPr>
            </a:br>
            <a:endParaRPr lang="en-US" sz="2800" dirty="0">
              <a:cs typeface="Akhbar MT" pitchFamily="2" charset="-78"/>
            </a:endParaRPr>
          </a:p>
        </p:txBody>
      </p:sp>
      <p:sp>
        <p:nvSpPr>
          <p:cNvPr id="5" name="مستطيل مستدير الزوايا 4"/>
          <p:cNvSpPr/>
          <p:nvPr/>
        </p:nvSpPr>
        <p:spPr>
          <a:xfrm>
            <a:off x="1729472" y="3657599"/>
            <a:ext cx="6864823" cy="309804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ar-IQ" b="1" dirty="0" smtClean="0">
                <a:solidFill>
                  <a:schemeClr val="tx1"/>
                </a:solidFill>
                <a:cs typeface="Akhbar MT" pitchFamily="2" charset="-78"/>
              </a:rPr>
              <a:t>                                   </a:t>
            </a:r>
            <a:r>
              <a:rPr lang="ar-IQ" sz="3200" b="1" dirty="0" smtClean="0">
                <a:solidFill>
                  <a:schemeClr val="tx1"/>
                </a:solidFill>
                <a:cs typeface="Akhbar MT" pitchFamily="2" charset="-78"/>
              </a:rPr>
              <a:t>خطة </a:t>
            </a:r>
            <a:r>
              <a:rPr lang="ar-IQ" sz="3200" b="1" dirty="0">
                <a:solidFill>
                  <a:schemeClr val="tx1"/>
                </a:solidFill>
                <a:cs typeface="Akhbar MT" pitchFamily="2" charset="-78"/>
              </a:rPr>
              <a:t>بحث عن شخصية سياسية </a:t>
            </a:r>
            <a:r>
              <a:rPr lang="en-US" sz="3200" b="1" dirty="0">
                <a:solidFill>
                  <a:schemeClr val="tx1"/>
                </a:solidFill>
                <a:cs typeface="Akhbar MT" pitchFamily="2" charset="-78"/>
              </a:rPr>
              <a:t/>
            </a:r>
            <a:br>
              <a:rPr lang="en-US" sz="3200" b="1" dirty="0">
                <a:solidFill>
                  <a:schemeClr val="tx1"/>
                </a:solidFill>
                <a:cs typeface="Akhbar MT" pitchFamily="2" charset="-78"/>
              </a:rPr>
            </a:br>
            <a:r>
              <a:rPr lang="ar-IQ" sz="2400" b="1" dirty="0">
                <a:solidFill>
                  <a:schemeClr val="tx1"/>
                </a:solidFill>
                <a:cs typeface="Akhbar MT" pitchFamily="2" charset="-78"/>
              </a:rPr>
              <a:t>المبحث الاول : </a:t>
            </a:r>
            <a:r>
              <a:rPr lang="ar-IQ" sz="2400" b="1" dirty="0" err="1">
                <a:solidFill>
                  <a:schemeClr val="tx1"/>
                </a:solidFill>
                <a:cs typeface="Akhbar MT" pitchFamily="2" charset="-78"/>
              </a:rPr>
              <a:t>نشاته</a:t>
            </a:r>
            <a:r>
              <a:rPr lang="ar-IQ" sz="2400" b="1" dirty="0">
                <a:solidFill>
                  <a:schemeClr val="tx1"/>
                </a:solidFill>
                <a:cs typeface="Akhbar MT" pitchFamily="2" charset="-78"/>
              </a:rPr>
              <a:t> وحياته :</a:t>
            </a:r>
            <a:r>
              <a:rPr lang="en-US" sz="2400" b="1" dirty="0">
                <a:solidFill>
                  <a:schemeClr val="tx1"/>
                </a:solidFill>
                <a:cs typeface="Akhbar MT" pitchFamily="2" charset="-78"/>
              </a:rPr>
              <a:t/>
            </a:r>
            <a:br>
              <a:rPr lang="en-US" sz="2400" b="1" dirty="0">
                <a:solidFill>
                  <a:schemeClr val="tx1"/>
                </a:solidFill>
                <a:cs typeface="Akhbar MT" pitchFamily="2" charset="-78"/>
              </a:rPr>
            </a:br>
            <a:r>
              <a:rPr lang="ar-IQ" sz="2400" b="1" dirty="0">
                <a:solidFill>
                  <a:schemeClr val="tx1"/>
                </a:solidFill>
                <a:cs typeface="Akhbar MT" pitchFamily="2" charset="-78"/>
              </a:rPr>
              <a:t>نسبه وولادته </a:t>
            </a:r>
            <a:r>
              <a:rPr lang="en-US" sz="2400" b="1" dirty="0">
                <a:solidFill>
                  <a:schemeClr val="tx1"/>
                </a:solidFill>
                <a:cs typeface="Akhbar MT" pitchFamily="2" charset="-78"/>
              </a:rPr>
              <a:t/>
            </a:r>
            <a:br>
              <a:rPr lang="en-US" sz="2400" b="1" dirty="0">
                <a:solidFill>
                  <a:schemeClr val="tx1"/>
                </a:solidFill>
                <a:cs typeface="Akhbar MT" pitchFamily="2" charset="-78"/>
              </a:rPr>
            </a:br>
            <a:r>
              <a:rPr lang="ar-IQ" sz="2400" b="1" dirty="0">
                <a:solidFill>
                  <a:schemeClr val="tx1"/>
                </a:solidFill>
                <a:cs typeface="Akhbar MT" pitchFamily="2" charset="-78"/>
              </a:rPr>
              <a:t>اسرته </a:t>
            </a:r>
            <a:r>
              <a:rPr lang="en-US" sz="2400" b="1" dirty="0">
                <a:solidFill>
                  <a:schemeClr val="tx1"/>
                </a:solidFill>
                <a:cs typeface="Akhbar MT" pitchFamily="2" charset="-78"/>
              </a:rPr>
              <a:t/>
            </a:r>
            <a:br>
              <a:rPr lang="en-US" sz="2400" b="1" dirty="0">
                <a:solidFill>
                  <a:schemeClr val="tx1"/>
                </a:solidFill>
                <a:cs typeface="Akhbar MT" pitchFamily="2" charset="-78"/>
              </a:rPr>
            </a:br>
            <a:r>
              <a:rPr lang="ar-IQ" sz="2400" b="1" dirty="0">
                <a:solidFill>
                  <a:schemeClr val="tx1"/>
                </a:solidFill>
                <a:cs typeface="Akhbar MT" pitchFamily="2" charset="-78"/>
              </a:rPr>
              <a:t>المبحث الثاني :- نشاطه السياسي </a:t>
            </a:r>
            <a:r>
              <a:rPr lang="en-US" sz="2400" b="1" dirty="0">
                <a:solidFill>
                  <a:schemeClr val="tx1"/>
                </a:solidFill>
                <a:cs typeface="Akhbar MT" pitchFamily="2" charset="-78"/>
              </a:rPr>
              <a:t/>
            </a:r>
            <a:br>
              <a:rPr lang="en-US" sz="2400" b="1" dirty="0">
                <a:solidFill>
                  <a:schemeClr val="tx1"/>
                </a:solidFill>
                <a:cs typeface="Akhbar MT" pitchFamily="2" charset="-78"/>
              </a:rPr>
            </a:br>
            <a:r>
              <a:rPr lang="ar-IQ" sz="2400" b="1" dirty="0">
                <a:solidFill>
                  <a:schemeClr val="tx1"/>
                </a:solidFill>
                <a:cs typeface="Akhbar MT" pitchFamily="2" charset="-78"/>
              </a:rPr>
              <a:t>1- مده حكمه وتوليه المناصب </a:t>
            </a:r>
            <a:r>
              <a:rPr lang="en-US" sz="2400" b="1" dirty="0">
                <a:solidFill>
                  <a:schemeClr val="tx1"/>
                </a:solidFill>
                <a:cs typeface="Akhbar MT" pitchFamily="2" charset="-78"/>
              </a:rPr>
              <a:t/>
            </a:r>
            <a:br>
              <a:rPr lang="en-US" sz="2400" b="1" dirty="0">
                <a:solidFill>
                  <a:schemeClr val="tx1"/>
                </a:solidFill>
                <a:cs typeface="Akhbar MT" pitchFamily="2" charset="-78"/>
              </a:rPr>
            </a:br>
            <a:r>
              <a:rPr lang="ar-IQ" sz="2400" b="1" dirty="0">
                <a:solidFill>
                  <a:schemeClr val="tx1"/>
                </a:solidFill>
                <a:cs typeface="Akhbar MT" pitchFamily="2" charset="-78"/>
              </a:rPr>
              <a:t>انجازاته على الصعيد السياسي </a:t>
            </a:r>
            <a:r>
              <a:rPr lang="en-US" sz="2400" b="1" dirty="0">
                <a:solidFill>
                  <a:schemeClr val="tx1"/>
                </a:solidFill>
                <a:cs typeface="Akhbar MT" pitchFamily="2" charset="-78"/>
              </a:rPr>
              <a:t/>
            </a:r>
            <a:br>
              <a:rPr lang="en-US" sz="2400" b="1" dirty="0">
                <a:solidFill>
                  <a:schemeClr val="tx1"/>
                </a:solidFill>
                <a:cs typeface="Akhbar MT" pitchFamily="2" charset="-78"/>
              </a:rPr>
            </a:br>
            <a:endParaRPr lang="en-US" sz="2400" dirty="0"/>
          </a:p>
        </p:txBody>
      </p:sp>
    </p:spTree>
    <p:extLst>
      <p:ext uri="{BB962C8B-B14F-4D97-AF65-F5344CB8AC3E}">
        <p14:creationId xmlns:p14="http://schemas.microsoft.com/office/powerpoint/2010/main" val="92138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2975212" y="1951630"/>
            <a:ext cx="4292570" cy="4080681"/>
          </a:xfrm>
        </p:spPr>
        <p:style>
          <a:lnRef idx="1">
            <a:schemeClr val="accent2"/>
          </a:lnRef>
          <a:fillRef idx="2">
            <a:schemeClr val="accent2"/>
          </a:fillRef>
          <a:effectRef idx="1">
            <a:schemeClr val="accent2"/>
          </a:effectRef>
          <a:fontRef idx="minor">
            <a:schemeClr val="dk1"/>
          </a:fontRef>
        </p:style>
        <p:txBody>
          <a:bodyPr>
            <a:noAutofit/>
          </a:bodyPr>
          <a:lstStyle/>
          <a:p>
            <a:pPr algn="r" rtl="1"/>
            <a:r>
              <a:rPr lang="ar-IQ" sz="2800" dirty="0" smtClean="0">
                <a:solidFill>
                  <a:schemeClr val="tx1"/>
                </a:solidFill>
                <a:cs typeface="Akhbar MT" pitchFamily="2" charset="-78"/>
              </a:rPr>
              <a:t>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المبحث الاول : </a:t>
            </a:r>
            <a:r>
              <a:rPr lang="ar-IQ" sz="2800" b="1" dirty="0" err="1">
                <a:solidFill>
                  <a:schemeClr val="tx1"/>
                </a:solidFill>
                <a:latin typeface="Arabic Typesetting" panose="03020402040406030203" pitchFamily="66" charset="-78"/>
                <a:cs typeface="Arabic Typesetting" panose="03020402040406030203" pitchFamily="66" charset="-78"/>
              </a:rPr>
              <a:t>نشاته</a:t>
            </a:r>
            <a:r>
              <a:rPr lang="ar-IQ" sz="2800" b="1" dirty="0">
                <a:solidFill>
                  <a:schemeClr val="tx1"/>
                </a:solidFill>
                <a:latin typeface="Arabic Typesetting" panose="03020402040406030203" pitchFamily="66" charset="-78"/>
                <a:cs typeface="Arabic Typesetting" panose="03020402040406030203" pitchFamily="66" charset="-78"/>
              </a:rPr>
              <a:t> وحياته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نسبه وولادته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اسرته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المبحث الثاني :- سيرته العلمية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 اختصاصه العلمي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 رحلاته العلمية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مصنفاته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r>
              <a:rPr lang="ar-IQ" sz="2800" b="1" dirty="0">
                <a:solidFill>
                  <a:schemeClr val="tx1"/>
                </a:solidFill>
                <a:latin typeface="Arabic Typesetting" panose="03020402040406030203" pitchFamily="66" charset="-78"/>
                <a:cs typeface="Arabic Typesetting" panose="03020402040406030203" pitchFamily="66" charset="-78"/>
              </a:rPr>
              <a:t>المبحث الثالث :- وفاته </a:t>
            </a:r>
            <a:r>
              <a:rPr lang="en-US" sz="2800" b="1" dirty="0">
                <a:solidFill>
                  <a:schemeClr val="tx1"/>
                </a:solidFill>
                <a:latin typeface="Arabic Typesetting" panose="03020402040406030203" pitchFamily="66" charset="-78"/>
                <a:cs typeface="Arabic Typesetting" panose="03020402040406030203" pitchFamily="66" charset="-78"/>
              </a:rPr>
              <a:t/>
            </a:r>
            <a:br>
              <a:rPr lang="en-US" sz="2800" b="1" dirty="0">
                <a:solidFill>
                  <a:schemeClr val="tx1"/>
                </a:solidFill>
                <a:latin typeface="Arabic Typesetting" panose="03020402040406030203" pitchFamily="66" charset="-78"/>
                <a:cs typeface="Arabic Typesetting" panose="03020402040406030203" pitchFamily="66" charset="-78"/>
              </a:rPr>
            </a:br>
            <a:endParaRPr lang="en-US" sz="2800" b="1" dirty="0">
              <a:solidFill>
                <a:schemeClr val="tx1"/>
              </a:solidFill>
              <a:latin typeface="Arabic Typesetting" panose="03020402040406030203" pitchFamily="66" charset="-78"/>
              <a:cs typeface="Arabic Typesetting" panose="03020402040406030203" pitchFamily="66" charset="-78"/>
            </a:endParaRPr>
          </a:p>
        </p:txBody>
      </p:sp>
      <p:sp>
        <p:nvSpPr>
          <p:cNvPr id="4" name="مخطط انسيابي: محطة طرفية 3"/>
          <p:cNvSpPr>
            <a:spLocks/>
          </p:cNvSpPr>
          <p:nvPr/>
        </p:nvSpPr>
        <p:spPr>
          <a:xfrm>
            <a:off x="677335" y="259307"/>
            <a:ext cx="8596668" cy="1214651"/>
          </a:xfrm>
          <a:prstGeom prst="flowChartTerminator">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endParaRPr lang="ar-IQ" sz="3200" b="1" dirty="0" smtClean="0">
              <a:solidFill>
                <a:schemeClr val="tx1"/>
              </a:solidFill>
              <a:latin typeface="Arabic Typesetting" panose="03020402040406030203" pitchFamily="66" charset="-78"/>
              <a:cs typeface="Arabic Typesetting" panose="03020402040406030203" pitchFamily="66" charset="-78"/>
            </a:endParaRPr>
          </a:p>
          <a:p>
            <a:pPr algn="ctr">
              <a:spcAft>
                <a:spcPts val="1000"/>
              </a:spcAft>
            </a:pPr>
            <a:r>
              <a:rPr lang="ar-IQ" sz="3200" b="1" dirty="0" smtClean="0">
                <a:solidFill>
                  <a:schemeClr val="tx1"/>
                </a:solidFill>
                <a:latin typeface="Arabic Typesetting" panose="03020402040406030203" pitchFamily="66" charset="-78"/>
                <a:cs typeface="Arabic Typesetting" panose="03020402040406030203" pitchFamily="66" charset="-78"/>
              </a:rPr>
              <a:t>خطة </a:t>
            </a:r>
            <a:r>
              <a:rPr lang="ar-IQ" sz="3200" b="1" dirty="0">
                <a:solidFill>
                  <a:schemeClr val="tx1"/>
                </a:solidFill>
                <a:latin typeface="Arabic Typesetting" panose="03020402040406030203" pitchFamily="66" charset="-78"/>
                <a:cs typeface="Arabic Typesetting" panose="03020402040406030203" pitchFamily="66" charset="-78"/>
              </a:rPr>
              <a:t>بحث عن شخصية علمية نفس الخطة اعلاه مع تغيير في العناوين من سياسي الى علمي وتكون كلاتي :- </a:t>
            </a:r>
            <a:r>
              <a:rPr lang="en-US" sz="3200" b="1" dirty="0">
                <a:solidFill>
                  <a:schemeClr val="tx1"/>
                </a:solidFill>
                <a:latin typeface="Arabic Typesetting" panose="03020402040406030203" pitchFamily="66" charset="-78"/>
                <a:cs typeface="Arabic Typesetting" panose="03020402040406030203" pitchFamily="66" charset="-78"/>
              </a:rPr>
              <a:t/>
            </a:r>
            <a:br>
              <a:rPr lang="en-US" sz="3200" b="1" dirty="0">
                <a:solidFill>
                  <a:schemeClr val="tx1"/>
                </a:solidFill>
                <a:latin typeface="Arabic Typesetting" panose="03020402040406030203" pitchFamily="66" charset="-78"/>
                <a:cs typeface="Arabic Typesetting" panose="03020402040406030203" pitchFamily="66" charset="-78"/>
              </a:rPr>
            </a:br>
            <a:r>
              <a:rPr lang="en-US" sz="2000"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7763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678675" y="2784143"/>
            <a:ext cx="6837528" cy="3579125"/>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txBody>
          <a:bodyPr>
            <a:noAutofit/>
          </a:bodyPr>
          <a:lstStyle/>
          <a:p>
            <a:pPr algn="ctr" rtl="1"/>
            <a:r>
              <a:rPr lang="ar-IQ" sz="3200" b="1" dirty="0" smtClean="0">
                <a:solidFill>
                  <a:schemeClr val="tx1"/>
                </a:solidFill>
                <a:latin typeface="Arabic Typesetting" panose="03020402040406030203" pitchFamily="66" charset="-78"/>
                <a:cs typeface="Arabic Typesetting" panose="03020402040406030203" pitchFamily="66" charset="-78"/>
              </a:rPr>
              <a:t>خطة </a:t>
            </a:r>
            <a:r>
              <a:rPr lang="ar-IQ" sz="3200" b="1" dirty="0">
                <a:solidFill>
                  <a:schemeClr val="tx1"/>
                </a:solidFill>
                <a:latin typeface="Arabic Typesetting" panose="03020402040406030203" pitchFamily="66" charset="-78"/>
                <a:cs typeface="Arabic Typesetting" panose="03020402040406030203" pitchFamily="66" charset="-78"/>
              </a:rPr>
              <a:t>بحث عن معركة او ثورة </a:t>
            </a:r>
            <a:r>
              <a:rPr lang="en-US" sz="3200" b="1" dirty="0">
                <a:solidFill>
                  <a:schemeClr val="tx1"/>
                </a:solidFill>
                <a:latin typeface="Arabic Typesetting" panose="03020402040406030203" pitchFamily="66" charset="-78"/>
                <a:cs typeface="Arabic Typesetting" panose="03020402040406030203" pitchFamily="66" charset="-78"/>
              </a:rPr>
              <a:t/>
            </a:r>
            <a:br>
              <a:rPr lang="en-US" sz="3200" b="1" dirty="0">
                <a:solidFill>
                  <a:schemeClr val="tx1"/>
                </a:solidFill>
                <a:latin typeface="Arabic Typesetting" panose="03020402040406030203" pitchFamily="66" charset="-78"/>
                <a:cs typeface="Arabic Typesetting" panose="03020402040406030203" pitchFamily="66" charset="-78"/>
              </a:rPr>
            </a:br>
            <a:endParaRPr lang="ar-IQ" sz="3200" b="1" dirty="0" smtClean="0">
              <a:solidFill>
                <a:schemeClr val="tx1"/>
              </a:solidFill>
              <a:latin typeface="Arabic Typesetting" panose="03020402040406030203" pitchFamily="66" charset="-78"/>
              <a:cs typeface="Arabic Typesetting" panose="03020402040406030203" pitchFamily="66" charset="-78"/>
            </a:endParaRPr>
          </a:p>
          <a:p>
            <a:pPr algn="r" rtl="1"/>
            <a:r>
              <a:rPr lang="ar-IQ" sz="3200" b="1" dirty="0" smtClean="0">
                <a:solidFill>
                  <a:schemeClr val="tx1"/>
                </a:solidFill>
                <a:latin typeface="Arabic Typesetting" panose="03020402040406030203" pitchFamily="66" charset="-78"/>
                <a:cs typeface="Arabic Typesetting" panose="03020402040406030203" pitchFamily="66" charset="-78"/>
              </a:rPr>
              <a:t>الفصل </a:t>
            </a:r>
            <a:r>
              <a:rPr lang="ar-IQ" sz="3200" b="1" dirty="0">
                <a:solidFill>
                  <a:schemeClr val="tx1"/>
                </a:solidFill>
                <a:latin typeface="Arabic Typesetting" panose="03020402040406030203" pitchFamily="66" charset="-78"/>
                <a:cs typeface="Arabic Typesetting" panose="03020402040406030203" pitchFamily="66" charset="-78"/>
              </a:rPr>
              <a:t>الاول او (المبحث الاول) : موقع المعركة – تاريخ المعركة  </a:t>
            </a:r>
            <a:r>
              <a:rPr lang="en-US" sz="3200" b="1" dirty="0">
                <a:solidFill>
                  <a:schemeClr val="tx1"/>
                </a:solidFill>
                <a:latin typeface="Arabic Typesetting" panose="03020402040406030203" pitchFamily="66" charset="-78"/>
                <a:cs typeface="Arabic Typesetting" panose="03020402040406030203" pitchFamily="66" charset="-78"/>
              </a:rPr>
              <a:t/>
            </a:r>
            <a:br>
              <a:rPr lang="en-US" sz="3200" b="1" dirty="0">
                <a:solidFill>
                  <a:schemeClr val="tx1"/>
                </a:solidFill>
                <a:latin typeface="Arabic Typesetting" panose="03020402040406030203" pitchFamily="66" charset="-78"/>
                <a:cs typeface="Arabic Typesetting" panose="03020402040406030203" pitchFamily="66" charset="-78"/>
              </a:rPr>
            </a:br>
            <a:r>
              <a:rPr lang="ar-IQ" sz="3200" b="1" dirty="0">
                <a:solidFill>
                  <a:schemeClr val="tx1"/>
                </a:solidFill>
                <a:latin typeface="Arabic Typesetting" panose="03020402040406030203" pitchFamily="66" charset="-78"/>
                <a:cs typeface="Arabic Typesetting" panose="03020402040406030203" pitchFamily="66" charset="-78"/>
              </a:rPr>
              <a:t>الفصل الثاني(المبحث الثاني)  :- اسبابها </a:t>
            </a:r>
            <a:r>
              <a:rPr lang="en-US" sz="3200" b="1" dirty="0">
                <a:solidFill>
                  <a:schemeClr val="tx1"/>
                </a:solidFill>
                <a:latin typeface="Arabic Typesetting" panose="03020402040406030203" pitchFamily="66" charset="-78"/>
                <a:cs typeface="Arabic Typesetting" panose="03020402040406030203" pitchFamily="66" charset="-78"/>
              </a:rPr>
              <a:t/>
            </a:r>
            <a:br>
              <a:rPr lang="en-US" sz="3200" b="1" dirty="0">
                <a:solidFill>
                  <a:schemeClr val="tx1"/>
                </a:solidFill>
                <a:latin typeface="Arabic Typesetting" panose="03020402040406030203" pitchFamily="66" charset="-78"/>
                <a:cs typeface="Arabic Typesetting" panose="03020402040406030203" pitchFamily="66" charset="-78"/>
              </a:rPr>
            </a:br>
            <a:r>
              <a:rPr lang="ar-IQ" sz="3200" b="1" dirty="0">
                <a:solidFill>
                  <a:schemeClr val="tx1"/>
                </a:solidFill>
                <a:latin typeface="Arabic Typesetting" panose="03020402040406030203" pitchFamily="66" charset="-78"/>
                <a:cs typeface="Arabic Typesetting" panose="03020402040406030203" pitchFamily="66" charset="-78"/>
              </a:rPr>
              <a:t>الفصل الثالث او (المبحث الثالث) :- نتائجها  </a:t>
            </a:r>
            <a:r>
              <a:rPr lang="en-US" sz="3200" b="1" dirty="0">
                <a:solidFill>
                  <a:schemeClr val="tx1"/>
                </a:solidFill>
                <a:latin typeface="Arabic Typesetting" panose="03020402040406030203" pitchFamily="66" charset="-78"/>
                <a:cs typeface="Arabic Typesetting" panose="03020402040406030203" pitchFamily="66" charset="-78"/>
              </a:rPr>
              <a:t/>
            </a:r>
            <a:br>
              <a:rPr lang="en-US" sz="3200" b="1" dirty="0">
                <a:solidFill>
                  <a:schemeClr val="tx1"/>
                </a:solidFill>
                <a:latin typeface="Arabic Typesetting" panose="03020402040406030203" pitchFamily="66" charset="-78"/>
                <a:cs typeface="Arabic Typesetting" panose="03020402040406030203" pitchFamily="66" charset="-78"/>
              </a:rPr>
            </a:br>
            <a:endParaRPr lang="en-US" sz="3200" b="1" dirty="0">
              <a:solidFill>
                <a:schemeClr val="tx1"/>
              </a:solidFill>
              <a:latin typeface="Arabic Typesetting" panose="03020402040406030203" pitchFamily="66" charset="-78"/>
              <a:cs typeface="Arabic Typesetting" panose="03020402040406030203" pitchFamily="66" charset="-78"/>
            </a:endParaRPr>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69" y="212392"/>
            <a:ext cx="8898340" cy="24352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6020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خطط انسيابي: معالجة متعاقبة 4"/>
          <p:cNvSpPr/>
          <p:nvPr/>
        </p:nvSpPr>
        <p:spPr>
          <a:xfrm>
            <a:off x="1214651" y="709684"/>
            <a:ext cx="7779223" cy="5527343"/>
          </a:xfrm>
          <a:prstGeom prst="flowChartAlternateProcess">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2800" b="1" dirty="0">
                <a:solidFill>
                  <a:schemeClr val="tx1"/>
                </a:solidFill>
                <a:cs typeface="Akhbar MT" pitchFamily="2" charset="-78"/>
              </a:rPr>
              <a:t>طريقة البطاقات  أو القصاصات  </a:t>
            </a:r>
            <a:endParaRPr lang="en-US" sz="2800" dirty="0">
              <a:solidFill>
                <a:schemeClr val="tx1"/>
              </a:solidFill>
              <a:cs typeface="Akhbar MT" pitchFamily="2" charset="-78"/>
            </a:endParaRPr>
          </a:p>
          <a:p>
            <a:r>
              <a:rPr lang="ar-IQ" sz="2800" dirty="0">
                <a:solidFill>
                  <a:schemeClr val="tx1"/>
                </a:solidFill>
                <a:cs typeface="Akhbar MT" pitchFamily="2" charset="-78"/>
              </a:rPr>
              <a:t>البطاقة او القصاصة :- من ضروريات البحث ، وهي تحل محل الدفتر الذي يصبح غير قادر على الاستجابة لطبيعة عمل الباحث ، ويستحب استعمال البطاقات ذات القياس الموحد </a:t>
            </a:r>
            <a:endParaRPr lang="en-US" sz="2800" dirty="0">
              <a:solidFill>
                <a:schemeClr val="tx1"/>
              </a:solidFill>
              <a:cs typeface="Akhbar MT" pitchFamily="2" charset="-78"/>
            </a:endParaRPr>
          </a:p>
          <a:p>
            <a:r>
              <a:rPr lang="ar-IQ" sz="2800" dirty="0">
                <a:solidFill>
                  <a:schemeClr val="tx1"/>
                </a:solidFill>
                <a:cs typeface="Akhbar MT" pitchFamily="2" charset="-78"/>
              </a:rPr>
              <a:t>وتميز بطاقة كل فصل بلون مغاير ليسهل التعرف عليها ، اما عناصر البطاقة فتتضمن الاتي:- </a:t>
            </a:r>
            <a:endParaRPr lang="en-US" sz="2800" dirty="0">
              <a:solidFill>
                <a:schemeClr val="tx1"/>
              </a:solidFill>
              <a:cs typeface="Akhbar MT" pitchFamily="2" charset="-78"/>
            </a:endParaRPr>
          </a:p>
          <a:p>
            <a:pPr lvl="0"/>
            <a:r>
              <a:rPr lang="ar-IQ" sz="2800" dirty="0">
                <a:solidFill>
                  <a:schemeClr val="tx1"/>
                </a:solidFill>
                <a:cs typeface="Akhbar MT" pitchFamily="2" charset="-78"/>
              </a:rPr>
              <a:t>الرقم الترتيبي للبطاقة </a:t>
            </a:r>
            <a:endParaRPr lang="en-US" sz="2800" dirty="0">
              <a:solidFill>
                <a:schemeClr val="tx1"/>
              </a:solidFill>
              <a:cs typeface="Akhbar MT" pitchFamily="2" charset="-78"/>
            </a:endParaRPr>
          </a:p>
          <a:p>
            <a:r>
              <a:rPr lang="ar-IQ" sz="2800" dirty="0">
                <a:solidFill>
                  <a:schemeClr val="tx1"/>
                </a:solidFill>
                <a:cs typeface="Akhbar MT" pitchFamily="2" charset="-78"/>
              </a:rPr>
              <a:t>عنوان مقترح لمحتوى الاقتباس </a:t>
            </a:r>
            <a:endParaRPr lang="ar-IQ" sz="2800" dirty="0" smtClean="0">
              <a:solidFill>
                <a:schemeClr val="tx1"/>
              </a:solidFill>
              <a:cs typeface="Akhbar MT" pitchFamily="2" charset="-78"/>
            </a:endParaRPr>
          </a:p>
          <a:p>
            <a:pPr lvl="0"/>
            <a:r>
              <a:rPr lang="ar-IQ" sz="2800" dirty="0">
                <a:solidFill>
                  <a:schemeClr val="tx1"/>
                </a:solidFill>
                <a:cs typeface="Akhbar MT" pitchFamily="2" charset="-78"/>
              </a:rPr>
              <a:t>نص الاقتباس </a:t>
            </a:r>
            <a:endParaRPr lang="en-US" sz="2800" dirty="0">
              <a:solidFill>
                <a:schemeClr val="tx1"/>
              </a:solidFill>
              <a:cs typeface="Akhbar MT" pitchFamily="2" charset="-78"/>
            </a:endParaRPr>
          </a:p>
          <a:p>
            <a:pPr lvl="0"/>
            <a:r>
              <a:rPr lang="ar-IQ" sz="2800" dirty="0" smtClean="0">
                <a:solidFill>
                  <a:schemeClr val="tx1"/>
                </a:solidFill>
                <a:cs typeface="Akhbar MT" pitchFamily="2" charset="-78"/>
              </a:rPr>
              <a:t>مصدر </a:t>
            </a:r>
            <a:r>
              <a:rPr lang="ar-IQ" sz="2800" dirty="0">
                <a:solidFill>
                  <a:schemeClr val="tx1"/>
                </a:solidFill>
                <a:cs typeface="Akhbar MT" pitchFamily="2" charset="-78"/>
              </a:rPr>
              <a:t>الاقتباس </a:t>
            </a:r>
            <a:endParaRPr lang="en-US" sz="2800" dirty="0">
              <a:solidFill>
                <a:schemeClr val="tx1"/>
              </a:solidFill>
              <a:cs typeface="Akhbar MT" pitchFamily="2" charset="-78"/>
            </a:endParaRPr>
          </a:p>
          <a:p>
            <a:pPr lvl="0"/>
            <a:r>
              <a:rPr lang="ar-IQ" sz="2800" dirty="0" smtClean="0">
                <a:solidFill>
                  <a:schemeClr val="tx1"/>
                </a:solidFill>
                <a:cs typeface="Akhbar MT" pitchFamily="2" charset="-78"/>
              </a:rPr>
              <a:t>ارقام </a:t>
            </a:r>
            <a:r>
              <a:rPr lang="ar-IQ" sz="2800" dirty="0">
                <a:solidFill>
                  <a:schemeClr val="tx1"/>
                </a:solidFill>
                <a:cs typeface="Akhbar MT" pitchFamily="2" charset="-78"/>
              </a:rPr>
              <a:t>صفحات الاقتباس </a:t>
            </a:r>
            <a:endParaRPr lang="en-US" sz="2800" dirty="0">
              <a:solidFill>
                <a:schemeClr val="tx1"/>
              </a:solidFill>
              <a:cs typeface="Akhbar MT" pitchFamily="2" charset="-78"/>
            </a:endParaRPr>
          </a:p>
          <a:p>
            <a:pPr lvl="0"/>
            <a:r>
              <a:rPr lang="ar-IQ" sz="2800" dirty="0" smtClean="0">
                <a:solidFill>
                  <a:schemeClr val="tx1"/>
                </a:solidFill>
                <a:cs typeface="Akhbar MT" pitchFamily="2" charset="-78"/>
              </a:rPr>
              <a:t>ملاحظات </a:t>
            </a:r>
            <a:r>
              <a:rPr lang="ar-IQ" sz="2800" dirty="0">
                <a:solidFill>
                  <a:schemeClr val="tx1"/>
                </a:solidFill>
                <a:cs typeface="Akhbar MT" pitchFamily="2" charset="-78"/>
              </a:rPr>
              <a:t>شخصية </a:t>
            </a:r>
            <a:endParaRPr lang="en-US" sz="2800" dirty="0">
              <a:solidFill>
                <a:schemeClr val="tx1"/>
              </a:solidFill>
              <a:cs typeface="Akhbar MT" pitchFamily="2" charset="-78"/>
            </a:endParaRPr>
          </a:p>
        </p:txBody>
      </p:sp>
    </p:spTree>
    <p:extLst>
      <p:ext uri="{BB962C8B-B14F-4D97-AF65-F5344CB8AC3E}">
        <p14:creationId xmlns:p14="http://schemas.microsoft.com/office/powerpoint/2010/main" val="267598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27300" y="885372"/>
            <a:ext cx="5105400" cy="522515"/>
          </a:xfrm>
        </p:spPr>
        <p:style>
          <a:lnRef idx="2">
            <a:schemeClr val="accent2"/>
          </a:lnRef>
          <a:fillRef idx="1">
            <a:schemeClr val="lt1"/>
          </a:fillRef>
          <a:effectRef idx="0">
            <a:schemeClr val="accent2"/>
          </a:effectRef>
          <a:fontRef idx="minor">
            <a:schemeClr val="dk1"/>
          </a:fontRef>
        </p:style>
        <p:txBody>
          <a:bodyPr/>
          <a:lstStyle/>
          <a:p>
            <a:pPr algn="ctr" rtl="1"/>
            <a:r>
              <a:rPr lang="ar-IQ" sz="2400" b="1" dirty="0">
                <a:solidFill>
                  <a:schemeClr val="tx1"/>
                </a:solidFill>
                <a:latin typeface="Traditional Arabic" pitchFamily="18" charset="-78"/>
                <a:ea typeface="Monotype Koufi" pitchFamily="2" charset="-78"/>
                <a:cs typeface="Traditional Arabic" pitchFamily="18" charset="-78"/>
              </a:rPr>
              <a:t/>
            </a:r>
            <a:br>
              <a:rPr lang="ar-IQ" sz="2400" b="1" dirty="0">
                <a:solidFill>
                  <a:schemeClr val="tx1"/>
                </a:solidFill>
                <a:latin typeface="Traditional Arabic" pitchFamily="18" charset="-78"/>
                <a:ea typeface="Monotype Koufi" pitchFamily="2" charset="-78"/>
                <a:cs typeface="Traditional Arabic" pitchFamily="18" charset="-78"/>
              </a:rPr>
            </a:br>
            <a:r>
              <a:rPr lang="ar-IQ" sz="2400" b="1" dirty="0">
                <a:solidFill>
                  <a:schemeClr val="tx1"/>
                </a:solidFill>
                <a:latin typeface="Traditional Arabic" pitchFamily="18" charset="-78"/>
                <a:ea typeface="Monotype Koufi" pitchFamily="2" charset="-78"/>
                <a:cs typeface="Traditional Arabic" pitchFamily="18" charset="-78"/>
              </a:rPr>
              <a:t>نموذج </a:t>
            </a:r>
            <a:r>
              <a:rPr lang="ar-IQ" sz="2400" b="1" dirty="0" smtClean="0">
                <a:solidFill>
                  <a:schemeClr val="tx1"/>
                </a:solidFill>
                <a:latin typeface="Traditional Arabic" pitchFamily="18" charset="-78"/>
                <a:ea typeface="Monotype Koufi" pitchFamily="2" charset="-78"/>
                <a:cs typeface="Traditional Arabic" pitchFamily="18" charset="-78"/>
              </a:rPr>
              <a:t>قصاصة </a:t>
            </a:r>
            <a:r>
              <a:rPr lang="ar-IQ" sz="2400" b="1" dirty="0">
                <a:solidFill>
                  <a:schemeClr val="tx1"/>
                </a:solidFill>
                <a:latin typeface="Traditional Arabic" pitchFamily="18" charset="-78"/>
                <a:ea typeface="Monotype Koufi" pitchFamily="2" charset="-78"/>
                <a:cs typeface="Traditional Arabic" pitchFamily="18" charset="-78"/>
              </a:rPr>
              <a:t>جمع النصوص أو المعلومات </a:t>
            </a:r>
            <a:endParaRPr lang="ar-SA" sz="2000" b="1" dirty="0">
              <a:solidFill>
                <a:schemeClr val="tx1"/>
              </a:solidFill>
              <a:latin typeface="Traditional Arabic" pitchFamily="18" charset="-78"/>
              <a:ea typeface="Monotype Koufi" pitchFamily="2" charset="-78"/>
              <a:cs typeface="Traditional Arabic" pitchFamily="18" charset="-78"/>
            </a:endParaRPr>
          </a:p>
        </p:txBody>
      </p:sp>
      <p:sp>
        <p:nvSpPr>
          <p:cNvPr id="3" name="عنوان فرعي 2"/>
          <p:cNvSpPr>
            <a:spLocks noGrp="1"/>
          </p:cNvSpPr>
          <p:nvPr>
            <p:ph type="subTitle" idx="1"/>
          </p:nvPr>
        </p:nvSpPr>
        <p:spPr>
          <a:xfrm>
            <a:off x="1306286" y="1407887"/>
            <a:ext cx="7547428" cy="476068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rtl="1"/>
            <a:endParaRPr lang="ar-IQ" b="1" dirty="0" smtClean="0">
              <a:solidFill>
                <a:schemeClr val="tx1"/>
              </a:solidFill>
              <a:latin typeface="Simplified Arabic" pitchFamily="18" charset="-78"/>
              <a:cs typeface="Simplified Arabic" pitchFamily="18" charset="-78"/>
            </a:endParaRPr>
          </a:p>
          <a:p>
            <a:pPr algn="l" rtl="1"/>
            <a:r>
              <a:rPr lang="ar-IQ" b="1" dirty="0" smtClean="0">
                <a:solidFill>
                  <a:schemeClr val="tx1"/>
                </a:solidFill>
                <a:latin typeface="Simplified Arabic" pitchFamily="18" charset="-78"/>
                <a:cs typeface="Simplified Arabic" pitchFamily="18" charset="-78"/>
              </a:rPr>
              <a:t>(1)                                                </a:t>
            </a:r>
            <a:endParaRPr lang="en-US" b="1" dirty="0" smtClean="0">
              <a:solidFill>
                <a:schemeClr val="tx1"/>
              </a:solidFill>
              <a:latin typeface="Simplified Arabic" pitchFamily="18" charset="-78"/>
              <a:cs typeface="Simplified Arabic" pitchFamily="18" charset="-78"/>
            </a:endParaRPr>
          </a:p>
          <a:p>
            <a:pPr algn="ctr" rtl="1"/>
            <a:r>
              <a:rPr lang="ar-IQ" b="1" dirty="0" smtClean="0">
                <a:solidFill>
                  <a:schemeClr val="tx1"/>
                </a:solidFill>
                <a:latin typeface="Simplified Arabic" pitchFamily="18" charset="-78"/>
                <a:cs typeface="Simplified Arabic" pitchFamily="18" charset="-78"/>
              </a:rPr>
              <a:t>(عنوان موضوع الاقتباس )</a:t>
            </a:r>
          </a:p>
          <a:p>
            <a:pPr algn="just" rtl="1"/>
            <a:endParaRPr lang="en-US" b="1" dirty="0" smtClean="0">
              <a:solidFill>
                <a:schemeClr val="tx1"/>
              </a:solidFill>
              <a:latin typeface="Simplified Arabic" pitchFamily="18" charset="-78"/>
              <a:cs typeface="Simplified Arabic" pitchFamily="18" charset="-78"/>
            </a:endParaRPr>
          </a:p>
          <a:p>
            <a:pPr rtl="1"/>
            <a:r>
              <a:rPr lang="ar-IQ" b="1" dirty="0" smtClean="0">
                <a:solidFill>
                  <a:schemeClr val="tx1"/>
                </a:solidFill>
                <a:latin typeface="Simplified Arabic" pitchFamily="18" charset="-78"/>
                <a:cs typeface="Simplified Arabic" pitchFamily="18" charset="-78"/>
              </a:rPr>
              <a:t>(( .........................................................................................................................................................................................................................................................)) (1) </a:t>
            </a:r>
          </a:p>
          <a:p>
            <a:pPr algn="ctr" rtl="1"/>
            <a:endParaRPr lang="ar-IQ" b="1" dirty="0">
              <a:solidFill>
                <a:schemeClr val="tx1"/>
              </a:solidFill>
              <a:latin typeface="Simplified Arabic" pitchFamily="18" charset="-78"/>
              <a:cs typeface="Simplified Arabic" pitchFamily="18" charset="-78"/>
            </a:endParaRPr>
          </a:p>
          <a:p>
            <a:pPr algn="ctr" rtl="1"/>
            <a:endParaRPr lang="ar-IQ" b="1" dirty="0" smtClean="0">
              <a:solidFill>
                <a:schemeClr val="tx1"/>
              </a:solidFill>
              <a:latin typeface="Simplified Arabic" pitchFamily="18" charset="-78"/>
              <a:cs typeface="Simplified Arabic" pitchFamily="18" charset="-78"/>
            </a:endParaRPr>
          </a:p>
          <a:p>
            <a:pPr algn="ctr" rtl="1"/>
            <a:endParaRPr lang="en-US" b="1" dirty="0" smtClean="0">
              <a:solidFill>
                <a:schemeClr val="tx1"/>
              </a:solidFill>
              <a:latin typeface="Simplified Arabic" pitchFamily="18" charset="-78"/>
              <a:cs typeface="Simplified Arabic" pitchFamily="18" charset="-78"/>
            </a:endParaRPr>
          </a:p>
          <a:p>
            <a:pPr algn="just" rtl="1"/>
            <a:r>
              <a:rPr lang="ar-IQ" b="1" dirty="0" smtClean="0">
                <a:solidFill>
                  <a:schemeClr val="tx1"/>
                </a:solidFill>
                <a:latin typeface="Simplified Arabic" pitchFamily="18" charset="-78"/>
                <a:cs typeface="Simplified Arabic" pitchFamily="18" charset="-78"/>
              </a:rPr>
              <a:t>___________________________________</a:t>
            </a:r>
          </a:p>
          <a:p>
            <a:pPr algn="just" rtl="1"/>
            <a:r>
              <a:rPr lang="ar-IQ" b="1" dirty="0" smtClean="0">
                <a:solidFill>
                  <a:schemeClr val="tx1"/>
                </a:solidFill>
                <a:latin typeface="Simplified Arabic" pitchFamily="18" charset="-78"/>
                <a:cs typeface="Simplified Arabic" pitchFamily="18" charset="-78"/>
              </a:rPr>
              <a:t>اسم الشهرة ، عنوان الكتاب مختصر ، ج ، ص </a:t>
            </a:r>
            <a:endParaRPr lang="en-US" b="1" dirty="0" smtClean="0">
              <a:solidFill>
                <a:schemeClr val="tx1"/>
              </a:solidFill>
              <a:latin typeface="Simplified Arabic" pitchFamily="18" charset="-78"/>
              <a:cs typeface="Simplified Arabic" pitchFamily="18" charset="-78"/>
            </a:endParaRPr>
          </a:p>
          <a:p>
            <a:pPr algn="just" rtl="1"/>
            <a:endParaRPr lang="ar-SA" dirty="0"/>
          </a:p>
        </p:txBody>
      </p:sp>
    </p:spTree>
    <p:extLst>
      <p:ext uri="{BB962C8B-B14F-4D97-AF65-F5344CB8AC3E}">
        <p14:creationId xmlns:p14="http://schemas.microsoft.com/office/powerpoint/2010/main" val="2986643296"/>
      </p:ext>
    </p:extLst>
  </p:cSld>
  <p:clrMapOvr>
    <a:masterClrMapping/>
  </p:clrMapOvr>
  <p:transition spd="slow">
    <p:wedge/>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فقاعات">
  <a:themeElements>
    <a:clrScheme name="فقاعات">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فقاعات">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فقاعات">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Savon" id="{1306E473-ED32-493B-A2D0-240A757EDD34}" vid="{C20BADFE-D095-436F-9677-9264042809F0}"/>
    </a:ext>
  </a:extLst>
</a:theme>
</file>

<file path=ppt/theme/theme10.xml><?xml version="1.0" encoding="utf-8"?>
<a:theme xmlns:a="http://schemas.openxmlformats.org/drawingml/2006/main" name="1_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11.xml><?xml version="1.0" encoding="utf-8"?>
<a:theme xmlns:a="http://schemas.openxmlformats.org/drawingml/2006/main" name="2_أثر رجعي">
  <a:themeElements>
    <a:clrScheme name="أثر رجعي">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243AF7DC-D15B-41C0-AE81-23980D1B9FC4}"/>
    </a:ext>
  </a:extLst>
</a:theme>
</file>

<file path=ppt/theme/theme1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 xmlns:thm15="http://schemas.microsoft.com/office/thememl/2012/main" name="Atlas" id="{5156B0E4-0EB1-49FE-A26B-15F6F698AEC6}" vid="{508F7963-D0B5-43F7-BB2C-FCE3009C08EC}"/>
    </a:ext>
  </a:extLst>
</a:theme>
</file>

<file path=ppt/theme/theme4.xml><?xml version="1.0" encoding="utf-8"?>
<a:theme xmlns:a="http://schemas.openxmlformats.org/drawingml/2006/main" name="واجهة">
  <a:themeElements>
    <a:clrScheme name="واجهة">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واجهة">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23659B44-6E34-4CE8-8F0D-387DA7996826}"/>
    </a:ext>
  </a:extLst>
</a:theme>
</file>

<file path=ppt/theme/theme5.xml><?xml version="1.0" encoding="utf-8"?>
<a:theme xmlns:a="http://schemas.openxmlformats.org/drawingml/2006/main" name="إطار">
  <a:themeElements>
    <a:clrScheme name="إطار">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إطار">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إطار">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39D77354-939E-4A26-AE51-B3F9618B14B7}"/>
    </a:ext>
  </a:extLst>
</a:theme>
</file>

<file path=ppt/theme/theme6.xml><?xml version="1.0" encoding="utf-8"?>
<a:theme xmlns:a="http://schemas.openxmlformats.org/drawingml/2006/main" name="الأساس">
  <a:themeElements>
    <a:clrScheme name="الأساس">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الأساس">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الأساس">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7.xml><?xml version="1.0" encoding="utf-8"?>
<a:theme xmlns:a="http://schemas.openxmlformats.org/drawingml/2006/main" name="أثر رجعي">
  <a:themeElements>
    <a:clrScheme name="أثر رجعي">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D26EA377-59BD-4C9C-9D94-EE8416EE4C79}"/>
    </a:ext>
  </a:extLst>
</a:theme>
</file>

<file path=ppt/theme/theme8.xml><?xml version="1.0" encoding="utf-8"?>
<a:theme xmlns:a="http://schemas.openxmlformats.org/drawingml/2006/main" name="1_ربطة">
  <a:themeElements>
    <a:clrScheme name="ربطة">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ربطة">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ppt/theme/theme9.xml><?xml version="1.0" encoding="utf-8"?>
<a:theme xmlns:a="http://schemas.openxmlformats.org/drawingml/2006/main" name="برلين">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برلين">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برلين">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الحدث الرئيسي</Template>
  <TotalTime>2549</TotalTime>
  <Words>990</Words>
  <Application>Microsoft Office PowerPoint</Application>
  <PresentationFormat>مخصص</PresentationFormat>
  <Paragraphs>139</Paragraphs>
  <Slides>32</Slides>
  <Notes>1</Notes>
  <HiddenSlides>0</HiddenSlides>
  <MMClips>0</MMClips>
  <ScaleCrop>false</ScaleCrop>
  <HeadingPairs>
    <vt:vector size="6" baseType="variant">
      <vt:variant>
        <vt:lpstr>نسق</vt:lpstr>
      </vt:variant>
      <vt:variant>
        <vt:i4>11</vt:i4>
      </vt:variant>
      <vt:variant>
        <vt:lpstr>خوادم OLE مضمنة</vt:lpstr>
      </vt:variant>
      <vt:variant>
        <vt:i4>1</vt:i4>
      </vt:variant>
      <vt:variant>
        <vt:lpstr>عناوين الشرائح</vt:lpstr>
      </vt:variant>
      <vt:variant>
        <vt:i4>32</vt:i4>
      </vt:variant>
    </vt:vector>
  </HeadingPairs>
  <TitlesOfParts>
    <vt:vector size="44" baseType="lpstr">
      <vt:lpstr>فقاعات</vt:lpstr>
      <vt:lpstr>عضوي</vt:lpstr>
      <vt:lpstr>Atlas</vt:lpstr>
      <vt:lpstr>واجهة</vt:lpstr>
      <vt:lpstr>إطار</vt:lpstr>
      <vt:lpstr>الأساس</vt:lpstr>
      <vt:lpstr>أثر رجعي</vt:lpstr>
      <vt:lpstr>1_ربطة</vt:lpstr>
      <vt:lpstr>برلين</vt:lpstr>
      <vt:lpstr>1_أثر رجعي</vt:lpstr>
      <vt:lpstr>2_أثر رجعي</vt:lpstr>
      <vt:lpstr>مستند</vt:lpstr>
      <vt:lpstr>وزارة التعليم العالي والبحث العلمي  جامعة البصرة  كلية التربية للعلوم الإنسانية  قسم التاريخ </vt:lpstr>
      <vt:lpstr>عرض تقديمي في PowerPoint</vt:lpstr>
      <vt:lpstr>عرض تقديمي في PowerPoint</vt:lpstr>
      <vt:lpstr>عرض تقديمي في PowerPoint</vt:lpstr>
      <vt:lpstr> الفصل الاول او (المبحث الاول) :  التسمية - والموقع الجغرافي – تاسيسها  الفصل الثاني(المبحث الثاني)  :- حكامها وولاتها  الفصل الثالث او (المبحث الثالث) :- نشاطها الاقتصادي    </vt:lpstr>
      <vt:lpstr>عرض تقديمي في PowerPoint</vt:lpstr>
      <vt:lpstr>عرض تقديمي في PowerPoint</vt:lpstr>
      <vt:lpstr>عرض تقديمي في PowerPoint</vt:lpstr>
      <vt:lpstr> نموذج قصاصة جمع النصوص أو المعلومات </vt:lpstr>
      <vt:lpstr>عرض تقديمي في PowerPoint</vt:lpstr>
      <vt:lpstr>مثال قصاصة جمع النصوص أو المعلومات  </vt:lpstr>
      <vt:lpstr>نموذج قصاصة او بطاقة معلومات المصدر او المرجع  </vt:lpstr>
      <vt:lpstr>مثال لنموذج قصاصة او بطاقة معلومات المصدر او المرجع  </vt:lpstr>
      <vt:lpstr>ملاحظات حول ذكر المصادر </vt:lpstr>
      <vt:lpstr>ملاحظات مهمة (حول ادراج المعلومات  عن المصادر) </vt:lpstr>
      <vt:lpstr>ملاحظات حول ذكر المصادر</vt:lpstr>
      <vt:lpstr>عرض تقديمي في PowerPoint</vt:lpstr>
      <vt:lpstr>عرض تقديمي في PowerPoint</vt:lpstr>
      <vt:lpstr>عرض تقديمي في PowerPoint</vt:lpstr>
      <vt:lpstr>عرض تقديمي في PowerPoint</vt:lpstr>
      <vt:lpstr>عرض تقديمي في PowerPoint</vt:lpstr>
      <vt:lpstr>نماذج لخرائط تاريخية </vt:lpstr>
      <vt:lpstr>عرض تقديمي في PowerPoint</vt:lpstr>
      <vt:lpstr>عرض تقديمي في PowerPoint</vt:lpstr>
      <vt:lpstr> الوثيقة الإيقونوغرافية أو المصورة  </vt:lpstr>
      <vt:lpstr>https://docs.google.com/forms/d/1aRkO33A-XM3Vbu3KhJkTE7vU2_7ayU6uEivtYtNktfk/edit</vt:lpstr>
      <vt:lpstr>أنواع مصادر التاريخ الإسلامي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طريقة عمل استمارة  حضور الطلبة</dc:title>
  <dc:creator>Maher</dc:creator>
  <cp:lastModifiedBy>Windows User</cp:lastModifiedBy>
  <cp:revision>176</cp:revision>
  <dcterms:created xsi:type="dcterms:W3CDTF">2020-12-08T15:57:08Z</dcterms:created>
  <dcterms:modified xsi:type="dcterms:W3CDTF">2024-03-21T13:26:36Z</dcterms:modified>
</cp:coreProperties>
</file>